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348" r:id="rId3"/>
    <p:sldId id="259" r:id="rId4"/>
    <p:sldId id="358" r:id="rId5"/>
    <p:sldId id="309" r:id="rId6"/>
    <p:sldId id="257" r:id="rId7"/>
    <p:sldId id="258" r:id="rId8"/>
    <p:sldId id="269" r:id="rId9"/>
    <p:sldId id="270" r:id="rId10"/>
    <p:sldId id="271" r:id="rId11"/>
    <p:sldId id="273" r:id="rId12"/>
    <p:sldId id="275" r:id="rId13"/>
    <p:sldId id="274" r:id="rId14"/>
    <p:sldId id="276" r:id="rId15"/>
    <p:sldId id="277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78" r:id="rId25"/>
    <p:sldId id="280" r:id="rId26"/>
    <p:sldId id="281" r:id="rId27"/>
    <p:sldId id="279" r:id="rId28"/>
    <p:sldId id="282" r:id="rId29"/>
    <p:sldId id="283" r:id="rId30"/>
    <p:sldId id="286" r:id="rId31"/>
    <p:sldId id="287" r:id="rId32"/>
    <p:sldId id="288" r:id="rId33"/>
    <p:sldId id="285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7" r:id="rId42"/>
    <p:sldId id="298" r:id="rId43"/>
    <p:sldId id="299" r:id="rId44"/>
    <p:sldId id="310" r:id="rId45"/>
    <p:sldId id="359" r:id="rId46"/>
    <p:sldId id="306" r:id="rId47"/>
    <p:sldId id="307" r:id="rId48"/>
    <p:sldId id="301" r:id="rId49"/>
    <p:sldId id="302" r:id="rId50"/>
    <p:sldId id="303" r:id="rId51"/>
    <p:sldId id="304" r:id="rId52"/>
    <p:sldId id="305" r:id="rId53"/>
    <p:sldId id="360" r:id="rId54"/>
    <p:sldId id="352" r:id="rId55"/>
    <p:sldId id="353" r:id="rId56"/>
    <p:sldId id="354" r:id="rId57"/>
    <p:sldId id="355" r:id="rId58"/>
    <p:sldId id="356" r:id="rId59"/>
    <p:sldId id="349" r:id="rId60"/>
    <p:sldId id="357" r:id="rId61"/>
    <p:sldId id="350" r:id="rId62"/>
    <p:sldId id="312" r:id="rId63"/>
    <p:sldId id="313" r:id="rId64"/>
    <p:sldId id="311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51" r:id="rId94"/>
    <p:sldId id="284" r:id="rId95"/>
    <p:sldId id="343" r:id="rId96"/>
    <p:sldId id="345" r:id="rId97"/>
    <p:sldId id="346" r:id="rId98"/>
    <p:sldId id="347" r:id="rId99"/>
    <p:sldId id="342" r:id="rId10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75"/>
    <p:restoredTop sz="96296"/>
  </p:normalViewPr>
  <p:slideViewPr>
    <p:cSldViewPr snapToGrid="0">
      <p:cViewPr varScale="1">
        <p:scale>
          <a:sx n="110" d="100"/>
          <a:sy n="110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D22C3-0D58-4EF7-BD0D-E6FF2F1F813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C3B17D-7CC2-4599-A24E-71D0F68260F6}">
      <dgm:prSet/>
      <dgm:spPr/>
      <dgm:t>
        <a:bodyPr/>
        <a:lstStyle/>
        <a:p>
          <a:r>
            <a:rPr lang="es-ES" dirty="0"/>
            <a:t>Sólo visible en la pestaña del navegador</a:t>
          </a:r>
          <a:endParaRPr lang="en-US" dirty="0"/>
        </a:p>
      </dgm:t>
    </dgm:pt>
    <dgm:pt modelId="{D87635C6-1AEA-4E03-9DF3-A2E306BD84BA}" type="parTrans" cxnId="{3BB351CF-DA6C-4005-BFED-8E847538AFDE}">
      <dgm:prSet/>
      <dgm:spPr/>
      <dgm:t>
        <a:bodyPr/>
        <a:lstStyle/>
        <a:p>
          <a:endParaRPr lang="en-US"/>
        </a:p>
      </dgm:t>
    </dgm:pt>
    <dgm:pt modelId="{D1AF3904-9FF9-4AED-89EB-06FE2B412FE6}" type="sibTrans" cxnId="{3BB351CF-DA6C-4005-BFED-8E847538AFDE}">
      <dgm:prSet/>
      <dgm:spPr/>
      <dgm:t>
        <a:bodyPr/>
        <a:lstStyle/>
        <a:p>
          <a:endParaRPr lang="en-US"/>
        </a:p>
      </dgm:t>
    </dgm:pt>
    <dgm:pt modelId="{524B40C2-9056-469A-8B6A-E26D433624F4}">
      <dgm:prSet/>
      <dgm:spPr/>
      <dgm:t>
        <a:bodyPr/>
        <a:lstStyle/>
        <a:p>
          <a:r>
            <a:rPr lang="en-US" dirty="0" err="1"/>
            <a:t>Aparece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 SERP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azul</a:t>
          </a:r>
          <a:endParaRPr lang="en-US" dirty="0"/>
        </a:p>
      </dgm:t>
    </dgm:pt>
    <dgm:pt modelId="{9F7E0488-D865-4E86-912A-B21CF0DC74A7}" type="parTrans" cxnId="{61464925-4A76-40EF-8654-99F94E41B674}">
      <dgm:prSet/>
      <dgm:spPr/>
      <dgm:t>
        <a:bodyPr/>
        <a:lstStyle/>
        <a:p>
          <a:endParaRPr lang="en-US"/>
        </a:p>
      </dgm:t>
    </dgm:pt>
    <dgm:pt modelId="{0F8C7E3C-FE97-4F7D-9C0B-DA79852B7F16}" type="sibTrans" cxnId="{61464925-4A76-40EF-8654-99F94E41B674}">
      <dgm:prSet/>
      <dgm:spPr/>
      <dgm:t>
        <a:bodyPr/>
        <a:lstStyle/>
        <a:p>
          <a:endParaRPr lang="en-US"/>
        </a:p>
      </dgm:t>
    </dgm:pt>
    <dgm:pt modelId="{7C311A27-00F5-4A06-9E35-D61EDCD1DD79}">
      <dgm:prSet/>
      <dgm:spPr/>
      <dgm:t>
        <a:bodyPr/>
        <a:lstStyle/>
        <a:p>
          <a:r>
            <a:rPr lang="es-ES" dirty="0"/>
            <a:t>Debe contener la </a:t>
          </a:r>
          <a:r>
            <a:rPr lang="es-ES" dirty="0" err="1"/>
            <a:t>keyword</a:t>
          </a:r>
          <a:r>
            <a:rPr lang="es-ES" dirty="0"/>
            <a:t> campeona</a:t>
          </a:r>
          <a:endParaRPr lang="en-US" dirty="0"/>
        </a:p>
      </dgm:t>
    </dgm:pt>
    <dgm:pt modelId="{E692798A-10DC-4114-817A-5B4E88B937A8}" type="parTrans" cxnId="{EF5BC852-2F17-410E-AD0A-E156345DDDB8}">
      <dgm:prSet/>
      <dgm:spPr/>
      <dgm:t>
        <a:bodyPr/>
        <a:lstStyle/>
        <a:p>
          <a:endParaRPr lang="en-US"/>
        </a:p>
      </dgm:t>
    </dgm:pt>
    <dgm:pt modelId="{9E85DA1C-F107-4F74-A598-B360E42CD43E}" type="sibTrans" cxnId="{EF5BC852-2F17-410E-AD0A-E156345DDDB8}">
      <dgm:prSet/>
      <dgm:spPr/>
      <dgm:t>
        <a:bodyPr/>
        <a:lstStyle/>
        <a:p>
          <a:endParaRPr lang="en-US"/>
        </a:p>
      </dgm:t>
    </dgm:pt>
    <dgm:pt modelId="{7173B454-97AF-4BF3-AD5B-BB468656CCE7}">
      <dgm:prSet/>
      <dgm:spPr/>
      <dgm:t>
        <a:bodyPr/>
        <a:lstStyle/>
        <a:p>
          <a:r>
            <a:rPr lang="es-ES" dirty="0"/>
            <a:t>No debe coincidir con el H1</a:t>
          </a:r>
          <a:endParaRPr lang="en-US" dirty="0"/>
        </a:p>
      </dgm:t>
    </dgm:pt>
    <dgm:pt modelId="{F2F0C254-A738-4E94-9253-49CC17B6C770}" type="parTrans" cxnId="{331A4C79-C8DE-465D-A0DA-B08B93A34631}">
      <dgm:prSet/>
      <dgm:spPr/>
      <dgm:t>
        <a:bodyPr/>
        <a:lstStyle/>
        <a:p>
          <a:endParaRPr lang="en-US"/>
        </a:p>
      </dgm:t>
    </dgm:pt>
    <dgm:pt modelId="{36973C3A-E61D-40C8-B71C-5957F7B20DC7}" type="sibTrans" cxnId="{331A4C79-C8DE-465D-A0DA-B08B93A34631}">
      <dgm:prSet/>
      <dgm:spPr/>
      <dgm:t>
        <a:bodyPr/>
        <a:lstStyle/>
        <a:p>
          <a:endParaRPr lang="en-US"/>
        </a:p>
      </dgm:t>
    </dgm:pt>
    <dgm:pt modelId="{221054CC-6799-4A92-8943-CEAA7FB668D7}">
      <dgm:prSet/>
      <dgm:spPr/>
      <dgm:t>
        <a:bodyPr/>
        <a:lstStyle/>
        <a:p>
          <a:r>
            <a:rPr lang="es-ES" dirty="0"/>
            <a:t>No deben existir 2 </a:t>
          </a:r>
          <a:r>
            <a:rPr lang="es-ES" dirty="0" err="1"/>
            <a:t>URLs</a:t>
          </a:r>
          <a:r>
            <a:rPr lang="es-ES" dirty="0"/>
            <a:t> con idéntico </a:t>
          </a:r>
          <a:r>
            <a:rPr lang="es-ES" dirty="0" err="1"/>
            <a:t>Title</a:t>
          </a:r>
          <a:endParaRPr lang="en-US" dirty="0"/>
        </a:p>
      </dgm:t>
    </dgm:pt>
    <dgm:pt modelId="{28119896-D573-41FB-90BA-429FFB88F82A}" type="parTrans" cxnId="{DE11480F-10EB-4F76-AB49-962AF16680D2}">
      <dgm:prSet/>
      <dgm:spPr/>
      <dgm:t>
        <a:bodyPr/>
        <a:lstStyle/>
        <a:p>
          <a:endParaRPr lang="en-US"/>
        </a:p>
      </dgm:t>
    </dgm:pt>
    <dgm:pt modelId="{2AFAC2D3-FB35-443B-BEA6-33C21BE8D619}" type="sibTrans" cxnId="{DE11480F-10EB-4F76-AB49-962AF16680D2}">
      <dgm:prSet/>
      <dgm:spPr/>
      <dgm:t>
        <a:bodyPr/>
        <a:lstStyle/>
        <a:p>
          <a:endParaRPr lang="en-US"/>
        </a:p>
      </dgm:t>
    </dgm:pt>
    <dgm:pt modelId="{2E7E5B7E-5506-45FB-8193-D29D92D69118}">
      <dgm:prSet/>
      <dgm:spPr/>
      <dgm:t>
        <a:bodyPr/>
        <a:lstStyle/>
        <a:p>
          <a:r>
            <a:rPr lang="en-US" dirty="0"/>
            <a:t>Keyword legible pronto</a:t>
          </a:r>
        </a:p>
      </dgm:t>
    </dgm:pt>
    <dgm:pt modelId="{071B43FC-C564-481B-A200-FC41E9BDBD97}" type="sibTrans" cxnId="{C838AE2E-C8D1-4921-9C10-D9EBDC8EB177}">
      <dgm:prSet/>
      <dgm:spPr/>
      <dgm:t>
        <a:bodyPr/>
        <a:lstStyle/>
        <a:p>
          <a:endParaRPr lang="en-US"/>
        </a:p>
      </dgm:t>
    </dgm:pt>
    <dgm:pt modelId="{B1A1DA8D-4783-45AB-8C86-D4A959DCFB4C}" type="parTrans" cxnId="{C838AE2E-C8D1-4921-9C10-D9EBDC8EB177}">
      <dgm:prSet/>
      <dgm:spPr/>
      <dgm:t>
        <a:bodyPr/>
        <a:lstStyle/>
        <a:p>
          <a:endParaRPr lang="en-US"/>
        </a:p>
      </dgm:t>
    </dgm:pt>
    <dgm:pt modelId="{60056541-6D4E-D241-BABC-43B9AE475C9C}">
      <dgm:prSet/>
      <dgm:spPr/>
      <dgm:t>
        <a:bodyPr/>
        <a:lstStyle/>
        <a:p>
          <a:r>
            <a:rPr lang="es-ES" dirty="0"/>
            <a:t>Si lleva nombre de marca, al final</a:t>
          </a:r>
          <a:endParaRPr lang="en-US" dirty="0"/>
        </a:p>
      </dgm:t>
    </dgm:pt>
    <dgm:pt modelId="{303C6833-7899-B449-A458-8B6071CEBD04}" type="parTrans" cxnId="{306B39E2-0792-9245-93A6-90B6BC89075A}">
      <dgm:prSet/>
      <dgm:spPr/>
      <dgm:t>
        <a:bodyPr/>
        <a:lstStyle/>
        <a:p>
          <a:endParaRPr lang="es-ES"/>
        </a:p>
      </dgm:t>
    </dgm:pt>
    <dgm:pt modelId="{4851C95C-98BC-3C43-84FD-88EAD3C28665}" type="sibTrans" cxnId="{306B39E2-0792-9245-93A6-90B6BC89075A}">
      <dgm:prSet/>
      <dgm:spPr/>
      <dgm:t>
        <a:bodyPr/>
        <a:lstStyle/>
        <a:p>
          <a:endParaRPr lang="es-ES"/>
        </a:p>
      </dgm:t>
    </dgm:pt>
    <dgm:pt modelId="{5BF50E29-4B76-FF43-AC15-C1076AA8A752}" type="pres">
      <dgm:prSet presAssocID="{1EED22C3-0D58-4EF7-BD0D-E6FF2F1F8138}" presName="linear" presStyleCnt="0">
        <dgm:presLayoutVars>
          <dgm:animLvl val="lvl"/>
          <dgm:resizeHandles val="exact"/>
        </dgm:presLayoutVars>
      </dgm:prSet>
      <dgm:spPr/>
    </dgm:pt>
    <dgm:pt modelId="{E72868DA-D771-1941-8E73-979BC4976AF8}" type="pres">
      <dgm:prSet presAssocID="{94C3B17D-7CC2-4599-A24E-71D0F68260F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E4C2FE7-ED3E-694F-8575-2EF1F204B25B}" type="pres">
      <dgm:prSet presAssocID="{D1AF3904-9FF9-4AED-89EB-06FE2B412FE6}" presName="spacer" presStyleCnt="0"/>
      <dgm:spPr/>
    </dgm:pt>
    <dgm:pt modelId="{2FDD103B-9C39-6545-82B5-9269AA74021C}" type="pres">
      <dgm:prSet presAssocID="{524B40C2-9056-469A-8B6A-E26D433624F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E2BFFCD-FFDD-8044-8B37-20FD8EA201C2}" type="pres">
      <dgm:prSet presAssocID="{0F8C7E3C-FE97-4F7D-9C0B-DA79852B7F16}" presName="spacer" presStyleCnt="0"/>
      <dgm:spPr/>
    </dgm:pt>
    <dgm:pt modelId="{AEBDB6FD-D031-2A44-81A5-93C371957D81}" type="pres">
      <dgm:prSet presAssocID="{7C311A27-00F5-4A06-9E35-D61EDCD1DD7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3962387-F9CC-C546-B971-436F13D7287B}" type="pres">
      <dgm:prSet presAssocID="{9E85DA1C-F107-4F74-A598-B360E42CD43E}" presName="spacer" presStyleCnt="0"/>
      <dgm:spPr/>
    </dgm:pt>
    <dgm:pt modelId="{581CDF55-B32C-0B4E-A65D-11029F1F40F7}" type="pres">
      <dgm:prSet presAssocID="{2E7E5B7E-5506-45FB-8193-D29D92D6911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80E4171-E62B-A942-B13A-41367D348313}" type="pres">
      <dgm:prSet presAssocID="{071B43FC-C564-481B-A200-FC41E9BDBD97}" presName="spacer" presStyleCnt="0"/>
      <dgm:spPr/>
    </dgm:pt>
    <dgm:pt modelId="{DB4F9247-4B3B-7B44-86B7-833E3BD349D1}" type="pres">
      <dgm:prSet presAssocID="{60056541-6D4E-D241-BABC-43B9AE475C9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7AC58A1-0611-A143-8D5D-1D791B6B2E88}" type="pres">
      <dgm:prSet presAssocID="{4851C95C-98BC-3C43-84FD-88EAD3C28665}" presName="spacer" presStyleCnt="0"/>
      <dgm:spPr/>
    </dgm:pt>
    <dgm:pt modelId="{FAA879DE-4971-C840-8564-68715E8E180D}" type="pres">
      <dgm:prSet presAssocID="{7173B454-97AF-4BF3-AD5B-BB468656CCE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639E84B-5C88-FC40-B411-F7C99AFEF61A}" type="pres">
      <dgm:prSet presAssocID="{36973C3A-E61D-40C8-B71C-5957F7B20DC7}" presName="spacer" presStyleCnt="0"/>
      <dgm:spPr/>
    </dgm:pt>
    <dgm:pt modelId="{15E8D81E-A847-0942-89C1-390B63226B19}" type="pres">
      <dgm:prSet presAssocID="{221054CC-6799-4A92-8943-CEAA7FB668D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E11480F-10EB-4F76-AB49-962AF16680D2}" srcId="{1EED22C3-0D58-4EF7-BD0D-E6FF2F1F8138}" destId="{221054CC-6799-4A92-8943-CEAA7FB668D7}" srcOrd="6" destOrd="0" parTransId="{28119896-D573-41FB-90BA-429FFB88F82A}" sibTransId="{2AFAC2D3-FB35-443B-BEA6-33C21BE8D619}"/>
    <dgm:cxn modelId="{61464925-4A76-40EF-8654-99F94E41B674}" srcId="{1EED22C3-0D58-4EF7-BD0D-E6FF2F1F8138}" destId="{524B40C2-9056-469A-8B6A-E26D433624F4}" srcOrd="1" destOrd="0" parTransId="{9F7E0488-D865-4E86-912A-B21CF0DC74A7}" sibTransId="{0F8C7E3C-FE97-4F7D-9C0B-DA79852B7F16}"/>
    <dgm:cxn modelId="{C838AE2E-C8D1-4921-9C10-D9EBDC8EB177}" srcId="{1EED22C3-0D58-4EF7-BD0D-E6FF2F1F8138}" destId="{2E7E5B7E-5506-45FB-8193-D29D92D69118}" srcOrd="3" destOrd="0" parTransId="{B1A1DA8D-4783-45AB-8C86-D4A959DCFB4C}" sibTransId="{071B43FC-C564-481B-A200-FC41E9BDBD97}"/>
    <dgm:cxn modelId="{0673B138-B53F-F349-A6F3-4CD9850054FE}" type="presOf" srcId="{7173B454-97AF-4BF3-AD5B-BB468656CCE7}" destId="{FAA879DE-4971-C840-8564-68715E8E180D}" srcOrd="0" destOrd="0" presId="urn:microsoft.com/office/officeart/2005/8/layout/vList2"/>
    <dgm:cxn modelId="{466AE745-CDB8-E842-A231-73816B28DA2D}" type="presOf" srcId="{524B40C2-9056-469A-8B6A-E26D433624F4}" destId="{2FDD103B-9C39-6545-82B5-9269AA74021C}" srcOrd="0" destOrd="0" presId="urn:microsoft.com/office/officeart/2005/8/layout/vList2"/>
    <dgm:cxn modelId="{EF5BC852-2F17-410E-AD0A-E156345DDDB8}" srcId="{1EED22C3-0D58-4EF7-BD0D-E6FF2F1F8138}" destId="{7C311A27-00F5-4A06-9E35-D61EDCD1DD79}" srcOrd="2" destOrd="0" parTransId="{E692798A-10DC-4114-817A-5B4E88B937A8}" sibTransId="{9E85DA1C-F107-4F74-A598-B360E42CD43E}"/>
    <dgm:cxn modelId="{B7C70D6D-A032-3443-9FCC-214ED954B32E}" type="presOf" srcId="{94C3B17D-7CC2-4599-A24E-71D0F68260F6}" destId="{E72868DA-D771-1941-8E73-979BC4976AF8}" srcOrd="0" destOrd="0" presId="urn:microsoft.com/office/officeart/2005/8/layout/vList2"/>
    <dgm:cxn modelId="{331A4C79-C8DE-465D-A0DA-B08B93A34631}" srcId="{1EED22C3-0D58-4EF7-BD0D-E6FF2F1F8138}" destId="{7173B454-97AF-4BF3-AD5B-BB468656CCE7}" srcOrd="5" destOrd="0" parTransId="{F2F0C254-A738-4E94-9253-49CC17B6C770}" sibTransId="{36973C3A-E61D-40C8-B71C-5957F7B20DC7}"/>
    <dgm:cxn modelId="{EC4C0DAA-2C10-0749-AAC9-7812DECD2644}" type="presOf" srcId="{60056541-6D4E-D241-BABC-43B9AE475C9C}" destId="{DB4F9247-4B3B-7B44-86B7-833E3BD349D1}" srcOrd="0" destOrd="0" presId="urn:microsoft.com/office/officeart/2005/8/layout/vList2"/>
    <dgm:cxn modelId="{63E4BAB7-3A95-0740-A3C0-79ED0A78FE2F}" type="presOf" srcId="{1EED22C3-0D58-4EF7-BD0D-E6FF2F1F8138}" destId="{5BF50E29-4B76-FF43-AC15-C1076AA8A752}" srcOrd="0" destOrd="0" presId="urn:microsoft.com/office/officeart/2005/8/layout/vList2"/>
    <dgm:cxn modelId="{69CFAABE-8797-0B41-BD50-36424A766D85}" type="presOf" srcId="{7C311A27-00F5-4A06-9E35-D61EDCD1DD79}" destId="{AEBDB6FD-D031-2A44-81A5-93C371957D81}" srcOrd="0" destOrd="0" presId="urn:microsoft.com/office/officeart/2005/8/layout/vList2"/>
    <dgm:cxn modelId="{3BB351CF-DA6C-4005-BFED-8E847538AFDE}" srcId="{1EED22C3-0D58-4EF7-BD0D-E6FF2F1F8138}" destId="{94C3B17D-7CC2-4599-A24E-71D0F68260F6}" srcOrd="0" destOrd="0" parTransId="{D87635C6-1AEA-4E03-9DF3-A2E306BD84BA}" sibTransId="{D1AF3904-9FF9-4AED-89EB-06FE2B412FE6}"/>
    <dgm:cxn modelId="{FFF8BED5-B375-E347-B1F5-7E6D5D63320C}" type="presOf" srcId="{221054CC-6799-4A92-8943-CEAA7FB668D7}" destId="{15E8D81E-A847-0942-89C1-390B63226B19}" srcOrd="0" destOrd="0" presId="urn:microsoft.com/office/officeart/2005/8/layout/vList2"/>
    <dgm:cxn modelId="{49F0EBD8-E675-CC4A-AD04-541B66F54B5E}" type="presOf" srcId="{2E7E5B7E-5506-45FB-8193-D29D92D69118}" destId="{581CDF55-B32C-0B4E-A65D-11029F1F40F7}" srcOrd="0" destOrd="0" presId="urn:microsoft.com/office/officeart/2005/8/layout/vList2"/>
    <dgm:cxn modelId="{306B39E2-0792-9245-93A6-90B6BC89075A}" srcId="{1EED22C3-0D58-4EF7-BD0D-E6FF2F1F8138}" destId="{60056541-6D4E-D241-BABC-43B9AE475C9C}" srcOrd="4" destOrd="0" parTransId="{303C6833-7899-B449-A458-8B6071CEBD04}" sibTransId="{4851C95C-98BC-3C43-84FD-88EAD3C28665}"/>
    <dgm:cxn modelId="{E518AA2B-72FF-C240-AF5E-3C34D2F71502}" type="presParOf" srcId="{5BF50E29-4B76-FF43-AC15-C1076AA8A752}" destId="{E72868DA-D771-1941-8E73-979BC4976AF8}" srcOrd="0" destOrd="0" presId="urn:microsoft.com/office/officeart/2005/8/layout/vList2"/>
    <dgm:cxn modelId="{5C886D19-F28F-7144-AA05-358F7BDEB7EF}" type="presParOf" srcId="{5BF50E29-4B76-FF43-AC15-C1076AA8A752}" destId="{3E4C2FE7-ED3E-694F-8575-2EF1F204B25B}" srcOrd="1" destOrd="0" presId="urn:microsoft.com/office/officeart/2005/8/layout/vList2"/>
    <dgm:cxn modelId="{B619A0F3-B615-8B40-A85B-EFCA2FAA5802}" type="presParOf" srcId="{5BF50E29-4B76-FF43-AC15-C1076AA8A752}" destId="{2FDD103B-9C39-6545-82B5-9269AA74021C}" srcOrd="2" destOrd="0" presId="urn:microsoft.com/office/officeart/2005/8/layout/vList2"/>
    <dgm:cxn modelId="{C9875E9D-48FC-B844-8D37-E2D7B8D3B4D2}" type="presParOf" srcId="{5BF50E29-4B76-FF43-AC15-C1076AA8A752}" destId="{1E2BFFCD-FFDD-8044-8B37-20FD8EA201C2}" srcOrd="3" destOrd="0" presId="urn:microsoft.com/office/officeart/2005/8/layout/vList2"/>
    <dgm:cxn modelId="{AB28A39F-A7B1-A541-A6CC-396E504F22A3}" type="presParOf" srcId="{5BF50E29-4B76-FF43-AC15-C1076AA8A752}" destId="{AEBDB6FD-D031-2A44-81A5-93C371957D81}" srcOrd="4" destOrd="0" presId="urn:microsoft.com/office/officeart/2005/8/layout/vList2"/>
    <dgm:cxn modelId="{785ED92C-CE4C-EC4C-9FCD-010B11FCB1A2}" type="presParOf" srcId="{5BF50E29-4B76-FF43-AC15-C1076AA8A752}" destId="{83962387-F9CC-C546-B971-436F13D7287B}" srcOrd="5" destOrd="0" presId="urn:microsoft.com/office/officeart/2005/8/layout/vList2"/>
    <dgm:cxn modelId="{C9BD5423-49B8-8A49-A002-EDAE7F6F0560}" type="presParOf" srcId="{5BF50E29-4B76-FF43-AC15-C1076AA8A752}" destId="{581CDF55-B32C-0B4E-A65D-11029F1F40F7}" srcOrd="6" destOrd="0" presId="urn:microsoft.com/office/officeart/2005/8/layout/vList2"/>
    <dgm:cxn modelId="{6AFECB51-9DD6-C742-91C6-F6443759A7D3}" type="presParOf" srcId="{5BF50E29-4B76-FF43-AC15-C1076AA8A752}" destId="{580E4171-E62B-A942-B13A-41367D348313}" srcOrd="7" destOrd="0" presId="urn:microsoft.com/office/officeart/2005/8/layout/vList2"/>
    <dgm:cxn modelId="{DDB62F72-BBA2-224B-AD8B-7C794A12160C}" type="presParOf" srcId="{5BF50E29-4B76-FF43-AC15-C1076AA8A752}" destId="{DB4F9247-4B3B-7B44-86B7-833E3BD349D1}" srcOrd="8" destOrd="0" presId="urn:microsoft.com/office/officeart/2005/8/layout/vList2"/>
    <dgm:cxn modelId="{9B3038E1-44E2-8545-982F-52E229F089BF}" type="presParOf" srcId="{5BF50E29-4B76-FF43-AC15-C1076AA8A752}" destId="{07AC58A1-0611-A143-8D5D-1D791B6B2E88}" srcOrd="9" destOrd="0" presId="urn:microsoft.com/office/officeart/2005/8/layout/vList2"/>
    <dgm:cxn modelId="{2680BC4F-D0C0-D144-9604-5438D621E0AB}" type="presParOf" srcId="{5BF50E29-4B76-FF43-AC15-C1076AA8A752}" destId="{FAA879DE-4971-C840-8564-68715E8E180D}" srcOrd="10" destOrd="0" presId="urn:microsoft.com/office/officeart/2005/8/layout/vList2"/>
    <dgm:cxn modelId="{B3AFDA55-3599-3A43-B499-C2B7783BFA62}" type="presParOf" srcId="{5BF50E29-4B76-FF43-AC15-C1076AA8A752}" destId="{8639E84B-5C88-FC40-B411-F7C99AFEF61A}" srcOrd="11" destOrd="0" presId="urn:microsoft.com/office/officeart/2005/8/layout/vList2"/>
    <dgm:cxn modelId="{70EFF56E-8346-FA49-B0F6-11904392A88E}" type="presParOf" srcId="{5BF50E29-4B76-FF43-AC15-C1076AA8A752}" destId="{15E8D81E-A847-0942-89C1-390B63226B1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D22C3-0D58-4EF7-BD0D-E6FF2F1F813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C3B17D-7CC2-4599-A24E-71D0F68260F6}">
      <dgm:prSet/>
      <dgm:spPr/>
      <dgm:t>
        <a:bodyPr/>
        <a:lstStyle/>
        <a:p>
          <a:r>
            <a:rPr lang="es-ES" dirty="0"/>
            <a:t>Fecha última modificación</a:t>
          </a:r>
          <a:endParaRPr lang="en-US" dirty="0"/>
        </a:p>
      </dgm:t>
    </dgm:pt>
    <dgm:pt modelId="{D87635C6-1AEA-4E03-9DF3-A2E306BD84BA}" type="parTrans" cxnId="{3BB351CF-DA6C-4005-BFED-8E847538AFDE}">
      <dgm:prSet/>
      <dgm:spPr/>
      <dgm:t>
        <a:bodyPr/>
        <a:lstStyle/>
        <a:p>
          <a:endParaRPr lang="en-US"/>
        </a:p>
      </dgm:t>
    </dgm:pt>
    <dgm:pt modelId="{D1AF3904-9FF9-4AED-89EB-06FE2B412FE6}" type="sibTrans" cxnId="{3BB351CF-DA6C-4005-BFED-8E847538AFDE}">
      <dgm:prSet/>
      <dgm:spPr/>
      <dgm:t>
        <a:bodyPr/>
        <a:lstStyle/>
        <a:p>
          <a:endParaRPr lang="en-US"/>
        </a:p>
      </dgm:t>
    </dgm:pt>
    <dgm:pt modelId="{524B40C2-9056-469A-8B6A-E26D433624F4}">
      <dgm:prSet/>
      <dgm:spPr/>
      <dgm:t>
        <a:bodyPr/>
        <a:lstStyle/>
        <a:p>
          <a:r>
            <a:rPr lang="en-US" dirty="0" err="1"/>
            <a:t>Prioridad</a:t>
          </a:r>
          <a:endParaRPr lang="en-US" dirty="0"/>
        </a:p>
      </dgm:t>
    </dgm:pt>
    <dgm:pt modelId="{9F7E0488-D865-4E86-912A-B21CF0DC74A7}" type="parTrans" cxnId="{61464925-4A76-40EF-8654-99F94E41B674}">
      <dgm:prSet/>
      <dgm:spPr/>
      <dgm:t>
        <a:bodyPr/>
        <a:lstStyle/>
        <a:p>
          <a:endParaRPr lang="en-US"/>
        </a:p>
      </dgm:t>
    </dgm:pt>
    <dgm:pt modelId="{0F8C7E3C-FE97-4F7D-9C0B-DA79852B7F16}" type="sibTrans" cxnId="{61464925-4A76-40EF-8654-99F94E41B674}">
      <dgm:prSet/>
      <dgm:spPr/>
      <dgm:t>
        <a:bodyPr/>
        <a:lstStyle/>
        <a:p>
          <a:endParaRPr lang="en-US"/>
        </a:p>
      </dgm:t>
    </dgm:pt>
    <dgm:pt modelId="{7C311A27-00F5-4A06-9E35-D61EDCD1DD79}">
      <dgm:prSet/>
      <dgm:spPr/>
      <dgm:t>
        <a:bodyPr/>
        <a:lstStyle/>
        <a:p>
          <a:r>
            <a:rPr lang="es-ES" dirty="0"/>
            <a:t>Frecuencia de rastreo deseada/sugerida</a:t>
          </a:r>
          <a:endParaRPr lang="en-US" dirty="0"/>
        </a:p>
      </dgm:t>
    </dgm:pt>
    <dgm:pt modelId="{E692798A-10DC-4114-817A-5B4E88B937A8}" type="parTrans" cxnId="{EF5BC852-2F17-410E-AD0A-E156345DDDB8}">
      <dgm:prSet/>
      <dgm:spPr/>
      <dgm:t>
        <a:bodyPr/>
        <a:lstStyle/>
        <a:p>
          <a:endParaRPr lang="en-US"/>
        </a:p>
      </dgm:t>
    </dgm:pt>
    <dgm:pt modelId="{9E85DA1C-F107-4F74-A598-B360E42CD43E}" type="sibTrans" cxnId="{EF5BC852-2F17-410E-AD0A-E156345DDDB8}">
      <dgm:prSet/>
      <dgm:spPr/>
      <dgm:t>
        <a:bodyPr/>
        <a:lstStyle/>
        <a:p>
          <a:endParaRPr lang="en-US"/>
        </a:p>
      </dgm:t>
    </dgm:pt>
    <dgm:pt modelId="{2E7E5B7E-5506-45FB-8193-D29D92D69118}">
      <dgm:prSet/>
      <dgm:spPr/>
      <dgm:t>
        <a:bodyPr/>
        <a:lstStyle/>
        <a:p>
          <a:r>
            <a:rPr lang="en-US" dirty="0" err="1"/>
            <a:t>Ayuda</a:t>
          </a:r>
          <a:r>
            <a:rPr lang="en-US" dirty="0"/>
            <a:t> a </a:t>
          </a:r>
          <a:r>
            <a:rPr lang="en-US" dirty="0" err="1"/>
            <a:t>detectar</a:t>
          </a:r>
          <a:r>
            <a:rPr lang="en-US" dirty="0"/>
            <a:t> </a:t>
          </a:r>
          <a:r>
            <a:rPr lang="en-US" dirty="0" err="1"/>
            <a:t>páginas</a:t>
          </a:r>
          <a:r>
            <a:rPr lang="en-US" dirty="0"/>
            <a:t> </a:t>
          </a:r>
          <a:r>
            <a:rPr lang="en-US" dirty="0" err="1"/>
            <a:t>huérfanas</a:t>
          </a:r>
          <a:endParaRPr lang="en-US" dirty="0"/>
        </a:p>
      </dgm:t>
    </dgm:pt>
    <dgm:pt modelId="{071B43FC-C564-481B-A200-FC41E9BDBD97}" type="sibTrans" cxnId="{C838AE2E-C8D1-4921-9C10-D9EBDC8EB177}">
      <dgm:prSet/>
      <dgm:spPr/>
      <dgm:t>
        <a:bodyPr/>
        <a:lstStyle/>
        <a:p>
          <a:endParaRPr lang="en-US"/>
        </a:p>
      </dgm:t>
    </dgm:pt>
    <dgm:pt modelId="{B1A1DA8D-4783-45AB-8C86-D4A959DCFB4C}" type="parTrans" cxnId="{C838AE2E-C8D1-4921-9C10-D9EBDC8EB177}">
      <dgm:prSet/>
      <dgm:spPr/>
      <dgm:t>
        <a:bodyPr/>
        <a:lstStyle/>
        <a:p>
          <a:endParaRPr lang="en-US"/>
        </a:p>
      </dgm:t>
    </dgm:pt>
    <dgm:pt modelId="{60056541-6D4E-D241-BABC-43B9AE475C9C}">
      <dgm:prSet/>
      <dgm:spPr/>
      <dgm:t>
        <a:bodyPr/>
        <a:lstStyle/>
        <a:p>
          <a:r>
            <a:rPr lang="es-ES" dirty="0"/>
            <a:t>Duración, categoría, edad para ver un vídeo</a:t>
          </a:r>
          <a:endParaRPr lang="en-US" dirty="0"/>
        </a:p>
      </dgm:t>
    </dgm:pt>
    <dgm:pt modelId="{4851C95C-98BC-3C43-84FD-88EAD3C28665}" type="sibTrans" cxnId="{306B39E2-0792-9245-93A6-90B6BC89075A}">
      <dgm:prSet/>
      <dgm:spPr/>
      <dgm:t>
        <a:bodyPr/>
        <a:lstStyle/>
        <a:p>
          <a:endParaRPr lang="es-ES"/>
        </a:p>
      </dgm:t>
    </dgm:pt>
    <dgm:pt modelId="{303C6833-7899-B449-A458-8B6071CEBD04}" type="parTrans" cxnId="{306B39E2-0792-9245-93A6-90B6BC89075A}">
      <dgm:prSet/>
      <dgm:spPr/>
      <dgm:t>
        <a:bodyPr/>
        <a:lstStyle/>
        <a:p>
          <a:endParaRPr lang="es-ES"/>
        </a:p>
      </dgm:t>
    </dgm:pt>
    <dgm:pt modelId="{221054CC-6799-4A92-8943-CEAA7FB668D7}">
      <dgm:prSet/>
      <dgm:spPr/>
      <dgm:t>
        <a:bodyPr/>
        <a:lstStyle/>
        <a:p>
          <a:r>
            <a:rPr lang="en-US" dirty="0" err="1"/>
            <a:t>Título</a:t>
          </a:r>
          <a:r>
            <a:rPr lang="en-US" dirty="0"/>
            <a:t> del post o </a:t>
          </a:r>
          <a:r>
            <a:rPr lang="en-US" dirty="0" err="1"/>
            <a:t>autor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entradas</a:t>
          </a:r>
        </a:p>
      </dgm:t>
    </dgm:pt>
    <dgm:pt modelId="{2AFAC2D3-FB35-443B-BEA6-33C21BE8D619}" type="sibTrans" cxnId="{DE11480F-10EB-4F76-AB49-962AF16680D2}">
      <dgm:prSet/>
      <dgm:spPr/>
      <dgm:t>
        <a:bodyPr/>
        <a:lstStyle/>
        <a:p>
          <a:endParaRPr lang="en-US"/>
        </a:p>
      </dgm:t>
    </dgm:pt>
    <dgm:pt modelId="{28119896-D573-41FB-90BA-429FFB88F82A}" type="parTrans" cxnId="{DE11480F-10EB-4F76-AB49-962AF16680D2}">
      <dgm:prSet/>
      <dgm:spPr/>
      <dgm:t>
        <a:bodyPr/>
        <a:lstStyle/>
        <a:p>
          <a:endParaRPr lang="en-US"/>
        </a:p>
      </dgm:t>
    </dgm:pt>
    <dgm:pt modelId="{5BF50E29-4B76-FF43-AC15-C1076AA8A752}" type="pres">
      <dgm:prSet presAssocID="{1EED22C3-0D58-4EF7-BD0D-E6FF2F1F8138}" presName="linear" presStyleCnt="0">
        <dgm:presLayoutVars>
          <dgm:animLvl val="lvl"/>
          <dgm:resizeHandles val="exact"/>
        </dgm:presLayoutVars>
      </dgm:prSet>
      <dgm:spPr/>
    </dgm:pt>
    <dgm:pt modelId="{E72868DA-D771-1941-8E73-979BC4976AF8}" type="pres">
      <dgm:prSet presAssocID="{94C3B17D-7CC2-4599-A24E-71D0F68260F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E4C2FE7-ED3E-694F-8575-2EF1F204B25B}" type="pres">
      <dgm:prSet presAssocID="{D1AF3904-9FF9-4AED-89EB-06FE2B412FE6}" presName="spacer" presStyleCnt="0"/>
      <dgm:spPr/>
    </dgm:pt>
    <dgm:pt modelId="{2FDD103B-9C39-6545-82B5-9269AA74021C}" type="pres">
      <dgm:prSet presAssocID="{524B40C2-9056-469A-8B6A-E26D433624F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E2BFFCD-FFDD-8044-8B37-20FD8EA201C2}" type="pres">
      <dgm:prSet presAssocID="{0F8C7E3C-FE97-4F7D-9C0B-DA79852B7F16}" presName="spacer" presStyleCnt="0"/>
      <dgm:spPr/>
    </dgm:pt>
    <dgm:pt modelId="{AEBDB6FD-D031-2A44-81A5-93C371957D81}" type="pres">
      <dgm:prSet presAssocID="{7C311A27-00F5-4A06-9E35-D61EDCD1DD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3962387-F9CC-C546-B971-436F13D7287B}" type="pres">
      <dgm:prSet presAssocID="{9E85DA1C-F107-4F74-A598-B360E42CD43E}" presName="spacer" presStyleCnt="0"/>
      <dgm:spPr/>
    </dgm:pt>
    <dgm:pt modelId="{581CDF55-B32C-0B4E-A65D-11029F1F40F7}" type="pres">
      <dgm:prSet presAssocID="{2E7E5B7E-5506-45FB-8193-D29D92D6911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80E4171-E62B-A942-B13A-41367D348313}" type="pres">
      <dgm:prSet presAssocID="{071B43FC-C564-481B-A200-FC41E9BDBD97}" presName="spacer" presStyleCnt="0"/>
      <dgm:spPr/>
    </dgm:pt>
    <dgm:pt modelId="{DB4F9247-4B3B-7B44-86B7-833E3BD349D1}" type="pres">
      <dgm:prSet presAssocID="{60056541-6D4E-D241-BABC-43B9AE475C9C}" presName="parentText" presStyleLbl="node1" presStyleIdx="4" presStyleCnt="6" custLinFactNeighborX="-61967" custLinFactNeighborY="32870">
        <dgm:presLayoutVars>
          <dgm:chMax val="0"/>
          <dgm:bulletEnabled val="1"/>
        </dgm:presLayoutVars>
      </dgm:prSet>
      <dgm:spPr/>
    </dgm:pt>
    <dgm:pt modelId="{07AC58A1-0611-A143-8D5D-1D791B6B2E88}" type="pres">
      <dgm:prSet presAssocID="{4851C95C-98BC-3C43-84FD-88EAD3C28665}" presName="spacer" presStyleCnt="0"/>
      <dgm:spPr/>
    </dgm:pt>
    <dgm:pt modelId="{15E8D81E-A847-0942-89C1-390B63226B19}" type="pres">
      <dgm:prSet presAssocID="{221054CC-6799-4A92-8943-CEAA7FB668D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E11480F-10EB-4F76-AB49-962AF16680D2}" srcId="{1EED22C3-0D58-4EF7-BD0D-E6FF2F1F8138}" destId="{221054CC-6799-4A92-8943-CEAA7FB668D7}" srcOrd="5" destOrd="0" parTransId="{28119896-D573-41FB-90BA-429FFB88F82A}" sibTransId="{2AFAC2D3-FB35-443B-BEA6-33C21BE8D619}"/>
    <dgm:cxn modelId="{61464925-4A76-40EF-8654-99F94E41B674}" srcId="{1EED22C3-0D58-4EF7-BD0D-E6FF2F1F8138}" destId="{524B40C2-9056-469A-8B6A-E26D433624F4}" srcOrd="1" destOrd="0" parTransId="{9F7E0488-D865-4E86-912A-B21CF0DC74A7}" sibTransId="{0F8C7E3C-FE97-4F7D-9C0B-DA79852B7F16}"/>
    <dgm:cxn modelId="{C838AE2E-C8D1-4921-9C10-D9EBDC8EB177}" srcId="{1EED22C3-0D58-4EF7-BD0D-E6FF2F1F8138}" destId="{2E7E5B7E-5506-45FB-8193-D29D92D69118}" srcOrd="3" destOrd="0" parTransId="{B1A1DA8D-4783-45AB-8C86-D4A959DCFB4C}" sibTransId="{071B43FC-C564-481B-A200-FC41E9BDBD97}"/>
    <dgm:cxn modelId="{466AE745-CDB8-E842-A231-73816B28DA2D}" type="presOf" srcId="{524B40C2-9056-469A-8B6A-E26D433624F4}" destId="{2FDD103B-9C39-6545-82B5-9269AA74021C}" srcOrd="0" destOrd="0" presId="urn:microsoft.com/office/officeart/2005/8/layout/vList2"/>
    <dgm:cxn modelId="{EF5BC852-2F17-410E-AD0A-E156345DDDB8}" srcId="{1EED22C3-0D58-4EF7-BD0D-E6FF2F1F8138}" destId="{7C311A27-00F5-4A06-9E35-D61EDCD1DD79}" srcOrd="2" destOrd="0" parTransId="{E692798A-10DC-4114-817A-5B4E88B937A8}" sibTransId="{9E85DA1C-F107-4F74-A598-B360E42CD43E}"/>
    <dgm:cxn modelId="{B7C70D6D-A032-3443-9FCC-214ED954B32E}" type="presOf" srcId="{94C3B17D-7CC2-4599-A24E-71D0F68260F6}" destId="{E72868DA-D771-1941-8E73-979BC4976AF8}" srcOrd="0" destOrd="0" presId="urn:microsoft.com/office/officeart/2005/8/layout/vList2"/>
    <dgm:cxn modelId="{EC4C0DAA-2C10-0749-AAC9-7812DECD2644}" type="presOf" srcId="{60056541-6D4E-D241-BABC-43B9AE475C9C}" destId="{DB4F9247-4B3B-7B44-86B7-833E3BD349D1}" srcOrd="0" destOrd="0" presId="urn:microsoft.com/office/officeart/2005/8/layout/vList2"/>
    <dgm:cxn modelId="{63E4BAB7-3A95-0740-A3C0-79ED0A78FE2F}" type="presOf" srcId="{1EED22C3-0D58-4EF7-BD0D-E6FF2F1F8138}" destId="{5BF50E29-4B76-FF43-AC15-C1076AA8A752}" srcOrd="0" destOrd="0" presId="urn:microsoft.com/office/officeart/2005/8/layout/vList2"/>
    <dgm:cxn modelId="{69CFAABE-8797-0B41-BD50-36424A766D85}" type="presOf" srcId="{7C311A27-00F5-4A06-9E35-D61EDCD1DD79}" destId="{AEBDB6FD-D031-2A44-81A5-93C371957D81}" srcOrd="0" destOrd="0" presId="urn:microsoft.com/office/officeart/2005/8/layout/vList2"/>
    <dgm:cxn modelId="{3BB351CF-DA6C-4005-BFED-8E847538AFDE}" srcId="{1EED22C3-0D58-4EF7-BD0D-E6FF2F1F8138}" destId="{94C3B17D-7CC2-4599-A24E-71D0F68260F6}" srcOrd="0" destOrd="0" parTransId="{D87635C6-1AEA-4E03-9DF3-A2E306BD84BA}" sibTransId="{D1AF3904-9FF9-4AED-89EB-06FE2B412FE6}"/>
    <dgm:cxn modelId="{FFF8BED5-B375-E347-B1F5-7E6D5D63320C}" type="presOf" srcId="{221054CC-6799-4A92-8943-CEAA7FB668D7}" destId="{15E8D81E-A847-0942-89C1-390B63226B19}" srcOrd="0" destOrd="0" presId="urn:microsoft.com/office/officeart/2005/8/layout/vList2"/>
    <dgm:cxn modelId="{49F0EBD8-E675-CC4A-AD04-541B66F54B5E}" type="presOf" srcId="{2E7E5B7E-5506-45FB-8193-D29D92D69118}" destId="{581CDF55-B32C-0B4E-A65D-11029F1F40F7}" srcOrd="0" destOrd="0" presId="urn:microsoft.com/office/officeart/2005/8/layout/vList2"/>
    <dgm:cxn modelId="{306B39E2-0792-9245-93A6-90B6BC89075A}" srcId="{1EED22C3-0D58-4EF7-BD0D-E6FF2F1F8138}" destId="{60056541-6D4E-D241-BABC-43B9AE475C9C}" srcOrd="4" destOrd="0" parTransId="{303C6833-7899-B449-A458-8B6071CEBD04}" sibTransId="{4851C95C-98BC-3C43-84FD-88EAD3C28665}"/>
    <dgm:cxn modelId="{E518AA2B-72FF-C240-AF5E-3C34D2F71502}" type="presParOf" srcId="{5BF50E29-4B76-FF43-AC15-C1076AA8A752}" destId="{E72868DA-D771-1941-8E73-979BC4976AF8}" srcOrd="0" destOrd="0" presId="urn:microsoft.com/office/officeart/2005/8/layout/vList2"/>
    <dgm:cxn modelId="{5C886D19-F28F-7144-AA05-358F7BDEB7EF}" type="presParOf" srcId="{5BF50E29-4B76-FF43-AC15-C1076AA8A752}" destId="{3E4C2FE7-ED3E-694F-8575-2EF1F204B25B}" srcOrd="1" destOrd="0" presId="urn:microsoft.com/office/officeart/2005/8/layout/vList2"/>
    <dgm:cxn modelId="{B619A0F3-B615-8B40-A85B-EFCA2FAA5802}" type="presParOf" srcId="{5BF50E29-4B76-FF43-AC15-C1076AA8A752}" destId="{2FDD103B-9C39-6545-82B5-9269AA74021C}" srcOrd="2" destOrd="0" presId="urn:microsoft.com/office/officeart/2005/8/layout/vList2"/>
    <dgm:cxn modelId="{C9875E9D-48FC-B844-8D37-E2D7B8D3B4D2}" type="presParOf" srcId="{5BF50E29-4B76-FF43-AC15-C1076AA8A752}" destId="{1E2BFFCD-FFDD-8044-8B37-20FD8EA201C2}" srcOrd="3" destOrd="0" presId="urn:microsoft.com/office/officeart/2005/8/layout/vList2"/>
    <dgm:cxn modelId="{AB28A39F-A7B1-A541-A6CC-396E504F22A3}" type="presParOf" srcId="{5BF50E29-4B76-FF43-AC15-C1076AA8A752}" destId="{AEBDB6FD-D031-2A44-81A5-93C371957D81}" srcOrd="4" destOrd="0" presId="urn:microsoft.com/office/officeart/2005/8/layout/vList2"/>
    <dgm:cxn modelId="{785ED92C-CE4C-EC4C-9FCD-010B11FCB1A2}" type="presParOf" srcId="{5BF50E29-4B76-FF43-AC15-C1076AA8A752}" destId="{83962387-F9CC-C546-B971-436F13D7287B}" srcOrd="5" destOrd="0" presId="urn:microsoft.com/office/officeart/2005/8/layout/vList2"/>
    <dgm:cxn modelId="{C9BD5423-49B8-8A49-A002-EDAE7F6F0560}" type="presParOf" srcId="{5BF50E29-4B76-FF43-AC15-C1076AA8A752}" destId="{581CDF55-B32C-0B4E-A65D-11029F1F40F7}" srcOrd="6" destOrd="0" presId="urn:microsoft.com/office/officeart/2005/8/layout/vList2"/>
    <dgm:cxn modelId="{6AFECB51-9DD6-C742-91C6-F6443759A7D3}" type="presParOf" srcId="{5BF50E29-4B76-FF43-AC15-C1076AA8A752}" destId="{580E4171-E62B-A942-B13A-41367D348313}" srcOrd="7" destOrd="0" presId="urn:microsoft.com/office/officeart/2005/8/layout/vList2"/>
    <dgm:cxn modelId="{DDB62F72-BBA2-224B-AD8B-7C794A12160C}" type="presParOf" srcId="{5BF50E29-4B76-FF43-AC15-C1076AA8A752}" destId="{DB4F9247-4B3B-7B44-86B7-833E3BD349D1}" srcOrd="8" destOrd="0" presId="urn:microsoft.com/office/officeart/2005/8/layout/vList2"/>
    <dgm:cxn modelId="{9B3038E1-44E2-8545-982F-52E229F089BF}" type="presParOf" srcId="{5BF50E29-4B76-FF43-AC15-C1076AA8A752}" destId="{07AC58A1-0611-A143-8D5D-1D791B6B2E88}" srcOrd="9" destOrd="0" presId="urn:microsoft.com/office/officeart/2005/8/layout/vList2"/>
    <dgm:cxn modelId="{70EFF56E-8346-FA49-B0F6-11904392A88E}" type="presParOf" srcId="{5BF50E29-4B76-FF43-AC15-C1076AA8A752}" destId="{15E8D81E-A847-0942-89C1-390B63226B1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868DA-D771-1941-8E73-979BC4976AF8}">
      <dsp:nvSpPr>
        <dsp:cNvPr id="0" name=""/>
        <dsp:cNvSpPr/>
      </dsp:nvSpPr>
      <dsp:spPr>
        <a:xfrm>
          <a:off x="0" y="36119"/>
          <a:ext cx="6478587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Sólo visible en la pestaña del navegador</a:t>
          </a:r>
          <a:endParaRPr lang="en-US" sz="2400" kern="1200" dirty="0"/>
        </a:p>
      </dsp:txBody>
      <dsp:txXfrm>
        <a:off x="28100" y="64219"/>
        <a:ext cx="6422387" cy="519439"/>
      </dsp:txXfrm>
    </dsp:sp>
    <dsp:sp modelId="{2FDD103B-9C39-6545-82B5-9269AA74021C}">
      <dsp:nvSpPr>
        <dsp:cNvPr id="0" name=""/>
        <dsp:cNvSpPr/>
      </dsp:nvSpPr>
      <dsp:spPr>
        <a:xfrm>
          <a:off x="0" y="680879"/>
          <a:ext cx="6478587" cy="575639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Aparece</a:t>
          </a:r>
          <a:r>
            <a:rPr lang="en-US" sz="2400" kern="1200" dirty="0"/>
            <a:t> </a:t>
          </a:r>
          <a:r>
            <a:rPr lang="en-US" sz="2400" kern="1200" dirty="0" err="1"/>
            <a:t>en</a:t>
          </a:r>
          <a:r>
            <a:rPr lang="en-US" sz="2400" kern="1200" dirty="0"/>
            <a:t> la SERP </a:t>
          </a:r>
          <a:r>
            <a:rPr lang="en-US" sz="2400" kern="1200" dirty="0" err="1"/>
            <a:t>en</a:t>
          </a:r>
          <a:r>
            <a:rPr lang="en-US" sz="2400" kern="1200" dirty="0"/>
            <a:t> </a:t>
          </a:r>
          <a:r>
            <a:rPr lang="en-US" sz="2400" kern="1200" dirty="0" err="1"/>
            <a:t>azul</a:t>
          </a:r>
          <a:endParaRPr lang="en-US" sz="2400" kern="1200" dirty="0"/>
        </a:p>
      </dsp:txBody>
      <dsp:txXfrm>
        <a:off x="28100" y="708979"/>
        <a:ext cx="6422387" cy="519439"/>
      </dsp:txXfrm>
    </dsp:sp>
    <dsp:sp modelId="{AEBDB6FD-D031-2A44-81A5-93C371957D81}">
      <dsp:nvSpPr>
        <dsp:cNvPr id="0" name=""/>
        <dsp:cNvSpPr/>
      </dsp:nvSpPr>
      <dsp:spPr>
        <a:xfrm>
          <a:off x="0" y="1325639"/>
          <a:ext cx="6478587" cy="57563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Debe contener la </a:t>
          </a:r>
          <a:r>
            <a:rPr lang="es-ES" sz="2400" kern="1200" dirty="0" err="1"/>
            <a:t>keyword</a:t>
          </a:r>
          <a:r>
            <a:rPr lang="es-ES" sz="2400" kern="1200" dirty="0"/>
            <a:t> campeona</a:t>
          </a:r>
          <a:endParaRPr lang="en-US" sz="2400" kern="1200" dirty="0"/>
        </a:p>
      </dsp:txBody>
      <dsp:txXfrm>
        <a:off x="28100" y="1353739"/>
        <a:ext cx="6422387" cy="519439"/>
      </dsp:txXfrm>
    </dsp:sp>
    <dsp:sp modelId="{581CDF55-B32C-0B4E-A65D-11029F1F40F7}">
      <dsp:nvSpPr>
        <dsp:cNvPr id="0" name=""/>
        <dsp:cNvSpPr/>
      </dsp:nvSpPr>
      <dsp:spPr>
        <a:xfrm>
          <a:off x="0" y="1970399"/>
          <a:ext cx="6478587" cy="57563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Keyword legible pronto</a:t>
          </a:r>
        </a:p>
      </dsp:txBody>
      <dsp:txXfrm>
        <a:off x="28100" y="1998499"/>
        <a:ext cx="6422387" cy="519439"/>
      </dsp:txXfrm>
    </dsp:sp>
    <dsp:sp modelId="{DB4F9247-4B3B-7B44-86B7-833E3BD349D1}">
      <dsp:nvSpPr>
        <dsp:cNvPr id="0" name=""/>
        <dsp:cNvSpPr/>
      </dsp:nvSpPr>
      <dsp:spPr>
        <a:xfrm>
          <a:off x="0" y="2615159"/>
          <a:ext cx="6478587" cy="57563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Si lleva nombre de marca, al final</a:t>
          </a:r>
          <a:endParaRPr lang="en-US" sz="2400" kern="1200" dirty="0"/>
        </a:p>
      </dsp:txBody>
      <dsp:txXfrm>
        <a:off x="28100" y="2643259"/>
        <a:ext cx="6422387" cy="519439"/>
      </dsp:txXfrm>
    </dsp:sp>
    <dsp:sp modelId="{FAA879DE-4971-C840-8564-68715E8E180D}">
      <dsp:nvSpPr>
        <dsp:cNvPr id="0" name=""/>
        <dsp:cNvSpPr/>
      </dsp:nvSpPr>
      <dsp:spPr>
        <a:xfrm>
          <a:off x="0" y="3259919"/>
          <a:ext cx="6478587" cy="575639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No debe coincidir con el H1</a:t>
          </a:r>
          <a:endParaRPr lang="en-US" sz="2400" kern="1200" dirty="0"/>
        </a:p>
      </dsp:txBody>
      <dsp:txXfrm>
        <a:off x="28100" y="3288019"/>
        <a:ext cx="6422387" cy="519439"/>
      </dsp:txXfrm>
    </dsp:sp>
    <dsp:sp modelId="{15E8D81E-A847-0942-89C1-390B63226B19}">
      <dsp:nvSpPr>
        <dsp:cNvPr id="0" name=""/>
        <dsp:cNvSpPr/>
      </dsp:nvSpPr>
      <dsp:spPr>
        <a:xfrm>
          <a:off x="0" y="3904679"/>
          <a:ext cx="6478587" cy="5756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No deben existir 2 </a:t>
          </a:r>
          <a:r>
            <a:rPr lang="es-ES" sz="2400" kern="1200" dirty="0" err="1"/>
            <a:t>URLs</a:t>
          </a:r>
          <a:r>
            <a:rPr lang="es-ES" sz="2400" kern="1200" dirty="0"/>
            <a:t> con idéntico </a:t>
          </a:r>
          <a:r>
            <a:rPr lang="es-ES" sz="2400" kern="1200" dirty="0" err="1"/>
            <a:t>Title</a:t>
          </a:r>
          <a:endParaRPr lang="en-US" sz="2400" kern="1200" dirty="0"/>
        </a:p>
      </dsp:txBody>
      <dsp:txXfrm>
        <a:off x="28100" y="3932779"/>
        <a:ext cx="6422387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868DA-D771-1941-8E73-979BC4976AF8}">
      <dsp:nvSpPr>
        <dsp:cNvPr id="0" name=""/>
        <dsp:cNvSpPr/>
      </dsp:nvSpPr>
      <dsp:spPr>
        <a:xfrm>
          <a:off x="0" y="121034"/>
          <a:ext cx="6478587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Fecha última modificación</a:t>
          </a:r>
          <a:endParaRPr lang="en-US" sz="2700" kern="1200" dirty="0"/>
        </a:p>
      </dsp:txBody>
      <dsp:txXfrm>
        <a:off x="31613" y="152647"/>
        <a:ext cx="6415361" cy="584369"/>
      </dsp:txXfrm>
    </dsp:sp>
    <dsp:sp modelId="{2FDD103B-9C39-6545-82B5-9269AA74021C}">
      <dsp:nvSpPr>
        <dsp:cNvPr id="0" name=""/>
        <dsp:cNvSpPr/>
      </dsp:nvSpPr>
      <dsp:spPr>
        <a:xfrm>
          <a:off x="0" y="846389"/>
          <a:ext cx="6478587" cy="64759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Prioridad</a:t>
          </a:r>
          <a:endParaRPr lang="en-US" sz="2700" kern="1200" dirty="0"/>
        </a:p>
      </dsp:txBody>
      <dsp:txXfrm>
        <a:off x="31613" y="878002"/>
        <a:ext cx="6415361" cy="584369"/>
      </dsp:txXfrm>
    </dsp:sp>
    <dsp:sp modelId="{AEBDB6FD-D031-2A44-81A5-93C371957D81}">
      <dsp:nvSpPr>
        <dsp:cNvPr id="0" name=""/>
        <dsp:cNvSpPr/>
      </dsp:nvSpPr>
      <dsp:spPr>
        <a:xfrm>
          <a:off x="0" y="1571744"/>
          <a:ext cx="6478587" cy="64759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Frecuencia de rastreo deseada/sugerida</a:t>
          </a:r>
          <a:endParaRPr lang="en-US" sz="2700" kern="1200" dirty="0"/>
        </a:p>
      </dsp:txBody>
      <dsp:txXfrm>
        <a:off x="31613" y="1603357"/>
        <a:ext cx="6415361" cy="584369"/>
      </dsp:txXfrm>
    </dsp:sp>
    <dsp:sp modelId="{581CDF55-B32C-0B4E-A65D-11029F1F40F7}">
      <dsp:nvSpPr>
        <dsp:cNvPr id="0" name=""/>
        <dsp:cNvSpPr/>
      </dsp:nvSpPr>
      <dsp:spPr>
        <a:xfrm>
          <a:off x="0" y="2297099"/>
          <a:ext cx="6478587" cy="64759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Ayuda</a:t>
          </a:r>
          <a:r>
            <a:rPr lang="en-US" sz="2700" kern="1200" dirty="0"/>
            <a:t> a </a:t>
          </a:r>
          <a:r>
            <a:rPr lang="en-US" sz="2700" kern="1200" dirty="0" err="1"/>
            <a:t>detectar</a:t>
          </a:r>
          <a:r>
            <a:rPr lang="en-US" sz="2700" kern="1200" dirty="0"/>
            <a:t> </a:t>
          </a:r>
          <a:r>
            <a:rPr lang="en-US" sz="2700" kern="1200" dirty="0" err="1"/>
            <a:t>páginas</a:t>
          </a:r>
          <a:r>
            <a:rPr lang="en-US" sz="2700" kern="1200" dirty="0"/>
            <a:t> </a:t>
          </a:r>
          <a:r>
            <a:rPr lang="en-US" sz="2700" kern="1200" dirty="0" err="1"/>
            <a:t>huérfanas</a:t>
          </a:r>
          <a:endParaRPr lang="en-US" sz="2700" kern="1200" dirty="0"/>
        </a:p>
      </dsp:txBody>
      <dsp:txXfrm>
        <a:off x="31613" y="2328712"/>
        <a:ext cx="6415361" cy="584369"/>
      </dsp:txXfrm>
    </dsp:sp>
    <dsp:sp modelId="{DB4F9247-4B3B-7B44-86B7-833E3BD349D1}">
      <dsp:nvSpPr>
        <dsp:cNvPr id="0" name=""/>
        <dsp:cNvSpPr/>
      </dsp:nvSpPr>
      <dsp:spPr>
        <a:xfrm>
          <a:off x="0" y="3048013"/>
          <a:ext cx="6478587" cy="64759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Duración, categoría, edad para ver un vídeo</a:t>
          </a:r>
          <a:endParaRPr lang="en-US" sz="2700" kern="1200" dirty="0"/>
        </a:p>
      </dsp:txBody>
      <dsp:txXfrm>
        <a:off x="31613" y="3079626"/>
        <a:ext cx="6415361" cy="584369"/>
      </dsp:txXfrm>
    </dsp:sp>
    <dsp:sp modelId="{15E8D81E-A847-0942-89C1-390B63226B19}">
      <dsp:nvSpPr>
        <dsp:cNvPr id="0" name=""/>
        <dsp:cNvSpPr/>
      </dsp:nvSpPr>
      <dsp:spPr>
        <a:xfrm>
          <a:off x="0" y="3747809"/>
          <a:ext cx="6478587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Título</a:t>
          </a:r>
          <a:r>
            <a:rPr lang="en-US" sz="2700" kern="1200" dirty="0"/>
            <a:t> del post o </a:t>
          </a:r>
          <a:r>
            <a:rPr lang="en-US" sz="2700" kern="1200" dirty="0" err="1"/>
            <a:t>autor</a:t>
          </a:r>
          <a:r>
            <a:rPr lang="en-US" sz="2700" kern="1200" dirty="0"/>
            <a:t> </a:t>
          </a:r>
          <a:r>
            <a:rPr lang="en-US" sz="2700" kern="1200" dirty="0" err="1"/>
            <a:t>en</a:t>
          </a:r>
          <a:r>
            <a:rPr lang="en-US" sz="2700" kern="1200" dirty="0"/>
            <a:t> entradas</a:t>
          </a:r>
        </a:p>
      </dsp:txBody>
      <dsp:txXfrm>
        <a:off x="31613" y="3779422"/>
        <a:ext cx="6415361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058F-2011-D144-9FF0-A71E47109541}" type="datetimeFigureOut">
              <a:rPr lang="es-ES" smtClean="0"/>
              <a:t>13/4/23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936F6-A2D7-6643-8BD4-F4F12799F1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96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936F6-A2D7-6643-8BD4-F4F12799F18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45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F1485-20F8-5C2A-8B8D-F10BB5022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439A8E-A5BB-DF2F-A85A-88A756866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D89837-A8C4-F7AE-98F7-C9063252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A63A59-5549-323B-755E-3FE35369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1153B-A503-5B82-CA5B-BD6F0159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12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89C54-00C2-B548-D036-C4B6F15D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0164D4-B8A1-48F4-4549-9329FE965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E00208-3AB7-2B27-75F8-8D558D6E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8CCCC1-FC36-C48E-7DFE-43E9DDFF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1D801E-FF51-BCA5-D983-1C97E60A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77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217A6C-E3C0-F743-0D99-22AD7A780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2ADDD-5639-B7B3-512A-E7DDB4E21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8DBE0D-5081-0556-68CF-D1A95EE2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B00A52-8620-A5EB-53FB-1F3F99DE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CA9F54-0806-3913-D2A4-3E37002B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62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670ED-2B2B-1BA6-2D58-19BE5CF6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6001-B0F1-A45A-57D2-A4DDC460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07880B-419F-45A8-9067-EB9C6794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C54551-731B-5E99-2C06-C921CC7F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48EBAC-740F-87A3-CBF1-D9F467AE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10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92A92-50C3-D44A-B1FB-E963A55A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737988-A93C-9214-04F7-450F60B61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75F705-7308-E851-AE66-D511BCDE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A96B33-D25D-97F8-E7B7-260641AB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C4679A-3E98-298F-891E-D9D3AEE3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11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9323B-D0F2-B5F7-5AD7-02F8DA58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D426C2-C59B-0A88-B614-51FE05194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F36C8E-3B41-F244-8831-620652FDE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5FDC73-E8DE-0A4B-E7E7-07DA9406C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8DCBB5-10C7-C2AC-480F-EAF797D3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4723BE-B166-59A3-9AFA-158E51C0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8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DACA6-1844-BEAF-B095-00AB1148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D5321C-7749-C82D-75AE-58B990105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4DAA39-219D-1161-11A6-3B438AABE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A9375A-BACA-7F46-DE91-952331333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DCEAA8-2A05-0630-C144-8823A82DC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9846257-4799-A913-33ED-79F3AADE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A3BDCE-8001-2483-C0EB-323B0B9B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312D105-FEBF-5FE0-726D-920CA60F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92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58D70-585B-12CB-76F1-BC962A50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20B7C1-8E45-F01A-CC72-7873E80A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7ACEED-2E51-1EC9-7168-87761CBA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B7D04F-EEC6-B656-CF6D-3E3FF29D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36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3DD8F5-087D-3A1A-5B6F-77CBBC52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CCBC5C-8331-149C-E1C1-D6DE50A0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6726FC-94D1-9F7A-4D15-69D7C6E8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  <p:pic>
        <p:nvPicPr>
          <p:cNvPr id="1026" name="Picture 2" descr="CEEI Valencia">
            <a:extLst>
              <a:ext uri="{FF2B5EF4-FFF2-40B4-BE49-F238E27FC236}">
                <a16:creationId xmlns:a16="http://schemas.microsoft.com/office/drawing/2014/main" id="{AED68726-DB8A-7586-C119-270C757C3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06"/>
            <a:ext cx="2152891" cy="45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DD4871-85AF-2171-7ABB-A91E742AC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29" y="26046"/>
            <a:ext cx="1069615" cy="5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52296BA-8093-8AEE-83AB-006DE0AB8588}"/>
              </a:ext>
            </a:extLst>
          </p:cNvPr>
          <p:cNvSpPr txBox="1"/>
          <p:nvPr userDrawn="1"/>
        </p:nvSpPr>
        <p:spPr>
          <a:xfrm>
            <a:off x="3882342" y="108784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i="0" dirty="0">
                <a:solidFill>
                  <a:srgbClr val="0047BA"/>
                </a:solidFill>
                <a:effectLst/>
                <a:latin typeface="Montserrat" panose="020F0502020204030204" pitchFamily="34" charset="0"/>
              </a:rPr>
              <a:t>SEO y SEM. Posicionamiento Web</a:t>
            </a:r>
          </a:p>
        </p:txBody>
      </p:sp>
    </p:spTree>
    <p:extLst>
      <p:ext uri="{BB962C8B-B14F-4D97-AF65-F5344CB8AC3E}">
        <p14:creationId xmlns:p14="http://schemas.microsoft.com/office/powerpoint/2010/main" val="427191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5A5FA-712D-7B79-A05F-5BD0E2E1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9D6BCE-E8DC-E1B2-7B39-D29C7117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0AEFF3-FA50-DFEB-1114-F87B2B463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865C3B-2373-3F7E-AB1D-2699F81A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49102A-3319-B728-3007-339FDAB5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33A6D-F45F-9D35-5B30-D1DCBBFD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76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DDBFB-5B29-0305-5B2E-82280F58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4DC6D2-A496-937C-E203-53DB36559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9B1CF4-8F7B-6E95-B3AA-6DFF7ACB9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0FA5A-0A87-CE93-5095-CC6B1D2D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87499A-0959-1873-1B91-3C93D660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86CDD5-BE24-D967-536B-D82E41D4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93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CC9623-0803-FD45-F374-D59B186A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B446FA-AE15-6064-3EC9-FED251F66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DADE-AACF-47BD-CF7B-7285FB856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B2A6D-4D41-1044-898B-3621F435F233}" type="datetimeFigureOut">
              <a:rPr lang="es-ES" smtClean="0"/>
              <a:t>13/4/23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4CB68-31DF-2A44-A42C-85FFEFF4E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94555C-3895-2751-1ABB-9EADA8CA2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8EA0-39FB-6243-828D-33247BDFC0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56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search/docs/advanced/robots/intro?hl=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webmasters/tools/robots-testing-too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developers.google.com/search/docs/advanced/robots/robots_meta_tag?hl=es#combinin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mailto:arturo@beroimyweb.com" TargetMode="External"/><Relationship Id="rId4" Type="http://schemas.openxmlformats.org/officeDocument/2006/relationships/hyperlink" Target="http://www.linkedin.com/in/arturojargil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dev/measure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evelopers.google.com/search/docs/advanced/structured-data?hl=es-419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gp.me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advancedwebranking.com/ctrstudy/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analytics/devguides/collection/ga4/reference/events#add_payment_info" TargetMode="External"/><Relationship Id="rId2" Type="http://schemas.openxmlformats.org/officeDocument/2006/relationships/hyperlink" Target="https://support.google.com/analytics/answer/9267735?hl=es&amp;ref_topic=9756175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0.png"/><Relationship Id="rId7" Type="http://schemas.openxmlformats.org/officeDocument/2006/relationships/image" Target="../media/image7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B7EB55F-D4BC-1D2F-B0C1-B2ECF893CFC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Imagen">
              <a:extLst>
                <a:ext uri="{FF2B5EF4-FFF2-40B4-BE49-F238E27FC236}">
                  <a16:creationId xmlns:a16="http://schemas.microsoft.com/office/drawing/2014/main" id="{7585E05A-CF40-D5C5-ECAB-F16FCA29B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F897AE-0B5B-3682-5BB8-843779F1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510" y="3429000"/>
              <a:ext cx="4864100" cy="176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8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>
            <a:extLst>
              <a:ext uri="{FF2B5EF4-FFF2-40B4-BE49-F238E27FC236}">
                <a16:creationId xmlns:a16="http://schemas.microsoft.com/office/drawing/2014/main" id="{DE2BFCA3-5DC5-BCDB-0C24-F731F14B2103}"/>
              </a:ext>
            </a:extLst>
          </p:cNvPr>
          <p:cNvSpPr/>
          <p:nvPr/>
        </p:nvSpPr>
        <p:spPr>
          <a:xfrm>
            <a:off x="491561" y="990698"/>
            <a:ext cx="1181901" cy="43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6B91E29-1590-91E6-29BF-5D4988A9986B}"/>
              </a:ext>
            </a:extLst>
          </p:cNvPr>
          <p:cNvGrpSpPr/>
          <p:nvPr/>
        </p:nvGrpSpPr>
        <p:grpSpPr>
          <a:xfrm>
            <a:off x="2814802" y="1149950"/>
            <a:ext cx="2107318" cy="979576"/>
            <a:chOff x="1728952" y="2256579"/>
            <a:chExt cx="2107318" cy="97957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8D73F46-9695-F21E-1CB2-33E1ADC860F9}"/>
                </a:ext>
              </a:extLst>
            </p:cNvPr>
            <p:cNvGrpSpPr/>
            <p:nvPr/>
          </p:nvGrpSpPr>
          <p:grpSpPr>
            <a:xfrm>
              <a:off x="2270234" y="2256579"/>
              <a:ext cx="1040528" cy="974317"/>
              <a:chOff x="2270234" y="2256579"/>
              <a:chExt cx="1040528" cy="974317"/>
            </a:xfrm>
          </p:grpSpPr>
          <p:sp>
            <p:nvSpPr>
              <p:cNvPr id="4" name="object 15">
                <a:extLst>
                  <a:ext uri="{FF2B5EF4-FFF2-40B4-BE49-F238E27FC236}">
                    <a16:creationId xmlns:a16="http://schemas.microsoft.com/office/drawing/2014/main" id="{82442FA4-FD7F-EB88-6109-2F6E7D44148C}"/>
                  </a:ext>
                </a:extLst>
              </p:cNvPr>
              <p:cNvSpPr/>
              <p:nvPr/>
            </p:nvSpPr>
            <p:spPr>
              <a:xfrm>
                <a:off x="2711669" y="2256579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" name="object 15">
                <a:extLst>
                  <a:ext uri="{FF2B5EF4-FFF2-40B4-BE49-F238E27FC236}">
                    <a16:creationId xmlns:a16="http://schemas.microsoft.com/office/drawing/2014/main" id="{661D0615-6959-AE3B-4799-72F9B2ED0D9C}"/>
                  </a:ext>
                </a:extLst>
              </p:cNvPr>
              <p:cNvSpPr/>
              <p:nvPr/>
            </p:nvSpPr>
            <p:spPr>
              <a:xfrm>
                <a:off x="2417379" y="2631805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" name="object 15">
                <a:extLst>
                  <a:ext uri="{FF2B5EF4-FFF2-40B4-BE49-F238E27FC236}">
                    <a16:creationId xmlns:a16="http://schemas.microsoft.com/office/drawing/2014/main" id="{C546DD75-D29F-C0F0-D46F-7F6E2DF8324C}"/>
                  </a:ext>
                </a:extLst>
              </p:cNvPr>
              <p:cNvSpPr/>
              <p:nvPr/>
            </p:nvSpPr>
            <p:spPr>
              <a:xfrm>
                <a:off x="3005960" y="2631805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object 15">
                <a:extLst>
                  <a:ext uri="{FF2B5EF4-FFF2-40B4-BE49-F238E27FC236}">
                    <a16:creationId xmlns:a16="http://schemas.microsoft.com/office/drawing/2014/main" id="{AEE34CC8-4703-CCE0-02DB-AE2E73056DB1}"/>
                  </a:ext>
                </a:extLst>
              </p:cNvPr>
              <p:cNvSpPr/>
              <p:nvPr/>
            </p:nvSpPr>
            <p:spPr>
              <a:xfrm>
                <a:off x="2270234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object 15">
                <a:extLst>
                  <a:ext uri="{FF2B5EF4-FFF2-40B4-BE49-F238E27FC236}">
                    <a16:creationId xmlns:a16="http://schemas.microsoft.com/office/drawing/2014/main" id="{7324BC70-277A-DEF2-3C8B-1416A66A156D}"/>
                  </a:ext>
                </a:extLst>
              </p:cNvPr>
              <p:cNvSpPr/>
              <p:nvPr/>
            </p:nvSpPr>
            <p:spPr>
              <a:xfrm>
                <a:off x="2564524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object 15">
                <a:extLst>
                  <a:ext uri="{FF2B5EF4-FFF2-40B4-BE49-F238E27FC236}">
                    <a16:creationId xmlns:a16="http://schemas.microsoft.com/office/drawing/2014/main" id="{84CE6F41-B537-29C6-D8C1-2D3C6659DAFF}"/>
                  </a:ext>
                </a:extLst>
              </p:cNvPr>
              <p:cNvSpPr/>
              <p:nvPr/>
            </p:nvSpPr>
            <p:spPr>
              <a:xfrm>
                <a:off x="2858815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object 15">
                <a:extLst>
                  <a:ext uri="{FF2B5EF4-FFF2-40B4-BE49-F238E27FC236}">
                    <a16:creationId xmlns:a16="http://schemas.microsoft.com/office/drawing/2014/main" id="{79D6E776-9F4A-0BCB-4CF2-BA0C99AFF711}"/>
                  </a:ext>
                </a:extLst>
              </p:cNvPr>
              <p:cNvSpPr/>
              <p:nvPr/>
            </p:nvSpPr>
            <p:spPr>
              <a:xfrm>
                <a:off x="3163617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1" name="Conector angular 10">
                <a:extLst>
                  <a:ext uri="{FF2B5EF4-FFF2-40B4-BE49-F238E27FC236}">
                    <a16:creationId xmlns:a16="http://schemas.microsoft.com/office/drawing/2014/main" id="{80717109-B599-752F-5778-012903DCB93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490951" y="2490953"/>
                <a:ext cx="294290" cy="140852"/>
              </a:xfrm>
              <a:prstGeom prst="bentConnector3">
                <a:avLst>
                  <a:gd name="adj1" fmla="val 100000"/>
                </a:avLst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ector angular 11">
                <a:extLst>
                  <a:ext uri="{FF2B5EF4-FFF2-40B4-BE49-F238E27FC236}">
                    <a16:creationId xmlns:a16="http://schemas.microsoft.com/office/drawing/2014/main" id="{04D0AE66-FFC2-4AFB-77B6-2F9BC8880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815" y="2490954"/>
                <a:ext cx="220717" cy="140853"/>
              </a:xfrm>
              <a:prstGeom prst="bentConnector3">
                <a:avLst>
                  <a:gd name="adj1" fmla="val 97620"/>
                </a:avLst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de flecha 12">
                <a:extLst>
                  <a:ext uri="{FF2B5EF4-FFF2-40B4-BE49-F238E27FC236}">
                    <a16:creationId xmlns:a16="http://schemas.microsoft.com/office/drawing/2014/main" id="{EC8E1DAB-6489-C5E4-D3A2-6497B9F02B87}"/>
                  </a:ext>
                </a:extLst>
              </p:cNvPr>
              <p:cNvCxnSpPr/>
              <p:nvPr/>
            </p:nvCxnSpPr>
            <p:spPr>
              <a:xfrm>
                <a:off x="2564524" y="2860924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5D794B7C-BD17-B21F-6767-4AF6826C886B}"/>
                  </a:ext>
                </a:extLst>
              </p:cNvPr>
              <p:cNvCxnSpPr/>
              <p:nvPr/>
            </p:nvCxnSpPr>
            <p:spPr>
              <a:xfrm>
                <a:off x="2422633" y="2866182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D1679939-B150-D1E6-83C7-A3A29DF8B9C1}"/>
                  </a:ext>
                </a:extLst>
              </p:cNvPr>
              <p:cNvCxnSpPr/>
              <p:nvPr/>
            </p:nvCxnSpPr>
            <p:spPr>
              <a:xfrm>
                <a:off x="3158357" y="2866180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9FBAF722-78AA-7A8A-2909-4B7874D3E18C}"/>
                  </a:ext>
                </a:extLst>
              </p:cNvPr>
              <p:cNvCxnSpPr/>
              <p:nvPr/>
            </p:nvCxnSpPr>
            <p:spPr>
              <a:xfrm>
                <a:off x="3016466" y="2871438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BF4E79D2-5B60-36D1-DCC4-2828D971B4DC}"/>
                </a:ext>
              </a:extLst>
            </p:cNvPr>
            <p:cNvSpPr/>
            <p:nvPr/>
          </p:nvSpPr>
          <p:spPr>
            <a:xfrm>
              <a:off x="1876097" y="2637064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D25001DE-A9DC-19ED-CD3B-9E8D83302634}"/>
                </a:ext>
              </a:extLst>
            </p:cNvPr>
            <p:cNvSpPr/>
            <p:nvPr/>
          </p:nvSpPr>
          <p:spPr>
            <a:xfrm>
              <a:off x="1728952" y="3001781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79C97103-78AE-4B7E-6E62-5989E8D1CE19}"/>
                </a:ext>
              </a:extLst>
            </p:cNvPr>
            <p:cNvSpPr/>
            <p:nvPr/>
          </p:nvSpPr>
          <p:spPr>
            <a:xfrm>
              <a:off x="2023242" y="3001781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20" name="Conector angular 19">
              <a:extLst>
                <a:ext uri="{FF2B5EF4-FFF2-40B4-BE49-F238E27FC236}">
                  <a16:creationId xmlns:a16="http://schemas.microsoft.com/office/drawing/2014/main" id="{E7469D28-5FA1-9F87-059C-5DB969F18DB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9669" y="2506720"/>
              <a:ext cx="578068" cy="130343"/>
            </a:xfrm>
            <a:prstGeom prst="bentConnector3">
              <a:avLst>
                <a:gd name="adj1" fmla="val 104375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A9395369-FF25-32C4-6572-3928E0F4CEFF}"/>
                </a:ext>
              </a:extLst>
            </p:cNvPr>
            <p:cNvCxnSpPr/>
            <p:nvPr/>
          </p:nvCxnSpPr>
          <p:spPr>
            <a:xfrm>
              <a:off x="2023242" y="2866183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D64C2DB1-A390-497D-E267-4DEBB137C970}"/>
                </a:ext>
              </a:extLst>
            </p:cNvPr>
            <p:cNvCxnSpPr/>
            <p:nvPr/>
          </p:nvCxnSpPr>
          <p:spPr>
            <a:xfrm>
              <a:off x="1881351" y="2871441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8183EA22-9BE0-A43F-4DC3-61403369AF79}"/>
                </a:ext>
              </a:extLst>
            </p:cNvPr>
            <p:cNvSpPr/>
            <p:nvPr/>
          </p:nvSpPr>
          <p:spPr>
            <a:xfrm>
              <a:off x="354198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7978AC2D-E529-4C80-A8EB-D8299777150A}"/>
                </a:ext>
              </a:extLst>
            </p:cNvPr>
            <p:cNvSpPr/>
            <p:nvPr/>
          </p:nvSpPr>
          <p:spPr>
            <a:xfrm>
              <a:off x="339483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B0521572-DC9A-AD2D-EAFD-5C42632CA897}"/>
                </a:ext>
              </a:extLst>
            </p:cNvPr>
            <p:cNvSpPr/>
            <p:nvPr/>
          </p:nvSpPr>
          <p:spPr>
            <a:xfrm>
              <a:off x="368912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28" name="Conector angular 27">
              <a:extLst>
                <a:ext uri="{FF2B5EF4-FFF2-40B4-BE49-F238E27FC236}">
                  <a16:creationId xmlns:a16="http://schemas.microsoft.com/office/drawing/2014/main" id="{A023AC16-295B-5F52-FFC7-78629EC0AD02}"/>
                </a:ext>
              </a:extLst>
            </p:cNvPr>
            <p:cNvCxnSpPr>
              <a:cxnSpLocks/>
            </p:cNvCxnSpPr>
            <p:nvPr/>
          </p:nvCxnSpPr>
          <p:spPr>
            <a:xfrm>
              <a:off x="3105806" y="2501462"/>
              <a:ext cx="509746" cy="130343"/>
            </a:xfrm>
            <a:prstGeom prst="bentConnector3">
              <a:avLst>
                <a:gd name="adj1" fmla="val 100452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1E5799BF-4A2F-924F-AA31-93023A3D55FF}"/>
                </a:ext>
              </a:extLst>
            </p:cNvPr>
            <p:cNvCxnSpPr/>
            <p:nvPr/>
          </p:nvCxnSpPr>
          <p:spPr>
            <a:xfrm>
              <a:off x="3689125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75BDE51A-6F5F-4BC0-0BEA-B288E53880D9}"/>
                </a:ext>
              </a:extLst>
            </p:cNvPr>
            <p:cNvCxnSpPr/>
            <p:nvPr/>
          </p:nvCxnSpPr>
          <p:spPr>
            <a:xfrm>
              <a:off x="3547234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5" name="Conector curvado 34">
            <a:extLst>
              <a:ext uri="{FF2B5EF4-FFF2-40B4-BE49-F238E27FC236}">
                <a16:creationId xmlns:a16="http://schemas.microsoft.com/office/drawing/2014/main" id="{6F7D4519-ED2D-F642-AA38-4EA29FC36AFA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673462" y="1207103"/>
            <a:ext cx="1976912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5EA487F-7D6D-DA58-5ADB-70182B1D02E2}"/>
              </a:ext>
            </a:extLst>
          </p:cNvPr>
          <p:cNvSpPr txBox="1"/>
          <p:nvPr/>
        </p:nvSpPr>
        <p:spPr>
          <a:xfrm>
            <a:off x="2265271" y="897805"/>
            <a:ext cx="114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/>
                </a:solidFill>
              </a:rPr>
              <a:t>Robots.txt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A6CBF9C-F627-9B80-3707-416BC44BF45B}"/>
              </a:ext>
            </a:extLst>
          </p:cNvPr>
          <p:cNvSpPr txBox="1"/>
          <p:nvPr/>
        </p:nvSpPr>
        <p:spPr>
          <a:xfrm>
            <a:off x="5995148" y="994618"/>
            <a:ext cx="4444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/>
                </a:solidFill>
              </a:rPr>
              <a:t>https://</a:t>
            </a:r>
            <a:r>
              <a:rPr lang="es-ES" sz="2400" dirty="0" err="1">
                <a:solidFill>
                  <a:schemeClr val="accent1"/>
                </a:solidFill>
              </a:rPr>
              <a:t>midominio.com</a:t>
            </a:r>
            <a:r>
              <a:rPr lang="es-ES" sz="2400" dirty="0">
                <a:solidFill>
                  <a:schemeClr val="accent1"/>
                </a:solidFill>
              </a:rPr>
              <a:t>/</a:t>
            </a:r>
            <a:r>
              <a:rPr lang="es-ES" sz="2400" dirty="0" err="1">
                <a:solidFill>
                  <a:schemeClr val="accent1"/>
                </a:solidFill>
              </a:rPr>
              <a:t>robots.txt</a:t>
            </a:r>
            <a:endParaRPr lang="es-ES" sz="2400" dirty="0">
              <a:solidFill>
                <a:schemeClr val="accent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E493413-A9EC-6FAD-6ECF-44A7D392E241}"/>
              </a:ext>
            </a:extLst>
          </p:cNvPr>
          <p:cNvSpPr txBox="1"/>
          <p:nvPr/>
        </p:nvSpPr>
        <p:spPr>
          <a:xfrm>
            <a:off x="5616149" y="2283325"/>
            <a:ext cx="6145247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Se debe utilizar para </a:t>
            </a:r>
            <a:r>
              <a:rPr lang="es-ES" sz="2000" b="1" dirty="0">
                <a:solidFill>
                  <a:schemeClr val="bg1"/>
                </a:solidFill>
              </a:rPr>
              <a:t>bloquear el acceso a los motores de búsqueda </a:t>
            </a:r>
            <a:r>
              <a:rPr lang="es-ES" sz="2000" dirty="0">
                <a:solidFill>
                  <a:schemeClr val="bg1"/>
                </a:solidFill>
              </a:rPr>
              <a:t>de aquellas partes de una web que no queramos que los motores de búsqueda puedan acceder.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B503C5B-C63B-35EA-7BEF-3B93CF82E7C1}"/>
              </a:ext>
            </a:extLst>
          </p:cNvPr>
          <p:cNvSpPr txBox="1"/>
          <p:nvPr/>
        </p:nvSpPr>
        <p:spPr>
          <a:xfrm>
            <a:off x="166844" y="4076834"/>
            <a:ext cx="118583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User-agent</a:t>
            </a:r>
            <a:r>
              <a:rPr lang="es-ES" sz="2000" dirty="0"/>
              <a:t>: &gt;&gt; nombre del robot concreto a quien no queremos dar acceso a directorios o * para todos los </a:t>
            </a:r>
            <a:r>
              <a:rPr lang="es-ES" sz="2000" dirty="0" err="1"/>
              <a:t>bots</a:t>
            </a:r>
            <a:endParaRPr lang="es-ES" sz="2000" dirty="0"/>
          </a:p>
          <a:p>
            <a:endParaRPr lang="es-ES" sz="2000" dirty="0"/>
          </a:p>
          <a:p>
            <a:r>
              <a:rPr lang="es-ES" sz="2000" dirty="0" err="1"/>
              <a:t>Disallow</a:t>
            </a:r>
            <a:r>
              <a:rPr lang="es-ES" sz="2000" dirty="0"/>
              <a:t>:     &gt;&gt; acceso no permitido</a:t>
            </a:r>
          </a:p>
          <a:p>
            <a:endParaRPr lang="es-ES" sz="2000" dirty="0"/>
          </a:p>
          <a:p>
            <a:r>
              <a:rPr lang="es-ES" sz="2000" dirty="0" err="1"/>
              <a:t>Allow</a:t>
            </a:r>
            <a:r>
              <a:rPr lang="es-ES" sz="2000" dirty="0"/>
              <a:t>.          &gt;&gt; acceso permitido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E3DF4C4-22B0-226E-EA45-6AC0DF3D48EB}"/>
              </a:ext>
            </a:extLst>
          </p:cNvPr>
          <p:cNvSpPr txBox="1"/>
          <p:nvPr/>
        </p:nvSpPr>
        <p:spPr>
          <a:xfrm>
            <a:off x="4998247" y="6187135"/>
            <a:ext cx="7193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https://developers.google.com/search/docs/advanced/robots/intro?hl=es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3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0C95AD0-DCDF-A9F7-E4E1-E23F9D7D327E}"/>
              </a:ext>
            </a:extLst>
          </p:cNvPr>
          <p:cNvSpPr txBox="1"/>
          <p:nvPr/>
        </p:nvSpPr>
        <p:spPr>
          <a:xfrm>
            <a:off x="8073417" y="617886"/>
            <a:ext cx="273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Debe visualizar CSS, JS, </a:t>
            </a:r>
            <a:r>
              <a:rPr lang="es-ES" dirty="0" err="1"/>
              <a:t>Img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A40067-0B32-824D-470F-EF3237CB76D6}"/>
              </a:ext>
            </a:extLst>
          </p:cNvPr>
          <p:cNvSpPr txBox="1"/>
          <p:nvPr/>
        </p:nvSpPr>
        <p:spPr>
          <a:xfrm>
            <a:off x="8972550" y="522922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353B18-3BE1-A870-7997-0E970603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1" y="0"/>
            <a:ext cx="3635935" cy="6731393"/>
          </a:xfrm>
          <a:prstGeom prst="rect">
            <a:avLst/>
          </a:prstGeom>
        </p:spPr>
      </p:pic>
      <p:sp>
        <p:nvSpPr>
          <p:cNvPr id="8" name="Marco 7">
            <a:extLst>
              <a:ext uri="{FF2B5EF4-FFF2-40B4-BE49-F238E27FC236}">
                <a16:creationId xmlns:a16="http://schemas.microsoft.com/office/drawing/2014/main" id="{A49F1EE7-E954-B6F2-6B2B-C00933E89173}"/>
              </a:ext>
            </a:extLst>
          </p:cNvPr>
          <p:cNvSpPr/>
          <p:nvPr/>
        </p:nvSpPr>
        <p:spPr>
          <a:xfrm>
            <a:off x="3219451" y="5413891"/>
            <a:ext cx="1952624" cy="184666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hlinkClick r:id="rId3"/>
            <a:extLst>
              <a:ext uri="{FF2B5EF4-FFF2-40B4-BE49-F238E27FC236}">
                <a16:creationId xmlns:a16="http://schemas.microsoft.com/office/drawing/2014/main" id="{E3DDEA4C-F0C9-B2BF-AD70-E20D89FE1399}"/>
              </a:ext>
            </a:extLst>
          </p:cNvPr>
          <p:cNvSpPr txBox="1"/>
          <p:nvPr/>
        </p:nvSpPr>
        <p:spPr>
          <a:xfrm>
            <a:off x="8892332" y="5674280"/>
            <a:ext cx="2316211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Probador de </a:t>
            </a:r>
            <a:r>
              <a:rPr lang="es-ES" dirty="0" err="1">
                <a:hlinkClick r:id="rId3"/>
              </a:rPr>
              <a:t>robots.txt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159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937904-9058-C192-4022-28BCA5C44A43}"/>
              </a:ext>
            </a:extLst>
          </p:cNvPr>
          <p:cNvSpPr txBox="1"/>
          <p:nvPr/>
        </p:nvSpPr>
        <p:spPr>
          <a:xfrm>
            <a:off x="721772" y="5643561"/>
            <a:ext cx="1074845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Si el </a:t>
            </a:r>
            <a:r>
              <a:rPr lang="es-ES" sz="2000" dirty="0" err="1">
                <a:solidFill>
                  <a:schemeClr val="bg1"/>
                </a:solidFill>
              </a:rPr>
              <a:t>robots.txt</a:t>
            </a:r>
            <a:r>
              <a:rPr lang="es-ES" sz="2000" dirty="0">
                <a:solidFill>
                  <a:schemeClr val="bg1"/>
                </a:solidFill>
              </a:rPr>
              <a:t> impide el acceso… la meta etiqueta robots a nivel de código </a:t>
            </a:r>
            <a:r>
              <a:rPr lang="es-ES" sz="2000" dirty="0" err="1">
                <a:solidFill>
                  <a:schemeClr val="bg1"/>
                </a:solidFill>
              </a:rPr>
              <a:t>html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b="1" dirty="0">
                <a:solidFill>
                  <a:schemeClr val="bg1"/>
                </a:solidFill>
              </a:rPr>
              <a:t>impide la indexación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08988E-2C67-E7AD-5910-C323CC80289A}"/>
              </a:ext>
            </a:extLst>
          </p:cNvPr>
          <p:cNvSpPr txBox="1"/>
          <p:nvPr/>
        </p:nvSpPr>
        <p:spPr>
          <a:xfrm>
            <a:off x="221454" y="513101"/>
            <a:ext cx="66365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&lt;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&lt;head&gt;</a:t>
            </a:r>
          </a:p>
          <a:p>
            <a:r>
              <a:rPr lang="es-ES" sz="2800" dirty="0"/>
              <a:t>    &lt;</a:t>
            </a:r>
            <a:r>
              <a:rPr lang="es-ES" sz="2800" dirty="0" err="1"/>
              <a:t>title</a:t>
            </a:r>
            <a:r>
              <a:rPr lang="es-ES" sz="2800" dirty="0"/>
              <a:t>&gt;&lt;/</a:t>
            </a:r>
            <a:r>
              <a:rPr lang="es-ES" sz="2800" dirty="0" err="1"/>
              <a:t>title</a:t>
            </a:r>
            <a:r>
              <a:rPr lang="es-ES" sz="2800" dirty="0"/>
              <a:t>&gt;</a:t>
            </a:r>
          </a:p>
          <a:p>
            <a:r>
              <a:rPr lang="es-ES" sz="2800" dirty="0"/>
              <a:t>    &lt;meta </a:t>
            </a:r>
            <a:r>
              <a:rPr lang="es-ES" sz="2800" dirty="0" err="1"/>
              <a:t>name</a:t>
            </a:r>
            <a:r>
              <a:rPr lang="es-ES" sz="2800" dirty="0"/>
              <a:t>=“</a:t>
            </a:r>
            <a:r>
              <a:rPr lang="es-ES" sz="2800" dirty="0" err="1"/>
              <a:t>description</a:t>
            </a:r>
            <a:r>
              <a:rPr lang="es-ES" sz="2800" dirty="0"/>
              <a:t>” </a:t>
            </a:r>
            <a:r>
              <a:rPr lang="es-ES" sz="2800" dirty="0" err="1"/>
              <a:t>content</a:t>
            </a:r>
            <a:r>
              <a:rPr lang="es-ES" sz="2800" dirty="0"/>
              <a:t>=“”/&gt; </a:t>
            </a:r>
          </a:p>
          <a:p>
            <a:r>
              <a:rPr lang="es-ES" sz="2800" dirty="0"/>
              <a:t>    </a:t>
            </a:r>
            <a:r>
              <a:rPr lang="es-ES" sz="2800" dirty="0">
                <a:solidFill>
                  <a:srgbClr val="FF0000"/>
                </a:solidFill>
              </a:rPr>
              <a:t>&lt;meta </a:t>
            </a:r>
            <a:r>
              <a:rPr lang="es-ES" sz="2800" dirty="0" err="1">
                <a:solidFill>
                  <a:srgbClr val="FF0000"/>
                </a:solidFill>
              </a:rPr>
              <a:t>name</a:t>
            </a:r>
            <a:r>
              <a:rPr lang="es-ES" sz="2800" dirty="0">
                <a:solidFill>
                  <a:srgbClr val="FF0000"/>
                </a:solidFill>
              </a:rPr>
              <a:t>=“robots” </a:t>
            </a:r>
            <a:r>
              <a:rPr lang="es-ES" sz="2800" dirty="0" err="1">
                <a:solidFill>
                  <a:srgbClr val="FF0000"/>
                </a:solidFill>
              </a:rPr>
              <a:t>content</a:t>
            </a:r>
            <a:r>
              <a:rPr lang="es-ES" sz="2800" dirty="0">
                <a:solidFill>
                  <a:srgbClr val="FF0000"/>
                </a:solidFill>
              </a:rPr>
              <a:t>=“”/&gt; </a:t>
            </a:r>
          </a:p>
          <a:p>
            <a:r>
              <a:rPr lang="es-ES" sz="2800" dirty="0"/>
              <a:t>  &lt;/head&gt;</a:t>
            </a:r>
          </a:p>
          <a:p>
            <a:r>
              <a:rPr lang="es-ES" sz="2800" dirty="0"/>
              <a:t>  &lt;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&lt;/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&lt;/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BD31E5-4CE7-10C5-04A6-A5788C6F11BF}"/>
              </a:ext>
            </a:extLst>
          </p:cNvPr>
          <p:cNvSpPr txBox="1"/>
          <p:nvPr/>
        </p:nvSpPr>
        <p:spPr>
          <a:xfrm>
            <a:off x="7672388" y="3400425"/>
            <a:ext cx="2500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index</a:t>
            </a:r>
            <a:r>
              <a:rPr lang="es-ES" sz="2800" dirty="0"/>
              <a:t>, </a:t>
            </a:r>
            <a:r>
              <a:rPr lang="es-ES" sz="2800" dirty="0" err="1"/>
              <a:t>noindex</a:t>
            </a:r>
            <a:endParaRPr lang="es-ES" sz="2800" dirty="0"/>
          </a:p>
          <a:p>
            <a:r>
              <a:rPr lang="es-ES" sz="2800" dirty="0" err="1"/>
              <a:t>follow</a:t>
            </a:r>
            <a:r>
              <a:rPr lang="es-ES" sz="2800" dirty="0"/>
              <a:t>, </a:t>
            </a:r>
            <a:r>
              <a:rPr lang="es-ES" sz="2800" dirty="0" err="1"/>
              <a:t>nofollow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6556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BE83C-4D16-C537-5733-36B3337EB8EC}"/>
              </a:ext>
            </a:extLst>
          </p:cNvPr>
          <p:cNvSpPr txBox="1"/>
          <p:nvPr/>
        </p:nvSpPr>
        <p:spPr>
          <a:xfrm>
            <a:off x="157655" y="6185506"/>
            <a:ext cx="10457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https://developers.google.com/search/docs/advanced/robots/robots_meta_tag?hl=es#combining</a:t>
            </a:r>
            <a:r>
              <a:rPr lang="es-ES" dirty="0"/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270427-E864-F431-30E0-EB920267A55C}"/>
              </a:ext>
            </a:extLst>
          </p:cNvPr>
          <p:cNvSpPr txBox="1"/>
          <p:nvPr/>
        </p:nvSpPr>
        <p:spPr>
          <a:xfrm>
            <a:off x="157655" y="573944"/>
            <a:ext cx="842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Para ver las meta etiquetas de una página, </a:t>
            </a:r>
            <a:r>
              <a:rPr lang="es-ES" b="1" dirty="0"/>
              <a:t>es necesario que se pueda rastrear la página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ACD302DE-0859-3532-86B5-85B5D68C79BF}"/>
              </a:ext>
            </a:extLst>
          </p:cNvPr>
          <p:cNvSpPr/>
          <p:nvPr/>
        </p:nvSpPr>
        <p:spPr>
          <a:xfrm>
            <a:off x="491561" y="2005111"/>
            <a:ext cx="1181901" cy="432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BE55692-74EF-763A-6D47-CF5CEF47FCD4}"/>
              </a:ext>
            </a:extLst>
          </p:cNvPr>
          <p:cNvGrpSpPr/>
          <p:nvPr/>
        </p:nvGrpSpPr>
        <p:grpSpPr>
          <a:xfrm>
            <a:off x="3356084" y="2164363"/>
            <a:ext cx="1040528" cy="974317"/>
            <a:chOff x="2270234" y="2256579"/>
            <a:chExt cx="1040528" cy="974317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7293430A-CD9D-A6D2-5B75-390D19A08FBD}"/>
                </a:ext>
              </a:extLst>
            </p:cNvPr>
            <p:cNvSpPr/>
            <p:nvPr/>
          </p:nvSpPr>
          <p:spPr>
            <a:xfrm>
              <a:off x="2711669" y="2256579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1EBFFA1E-0ADD-1819-ADD8-632CCFE3428A}"/>
                </a:ext>
              </a:extLst>
            </p:cNvPr>
            <p:cNvSpPr/>
            <p:nvPr/>
          </p:nvSpPr>
          <p:spPr>
            <a:xfrm>
              <a:off x="2417379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D6B6B841-6DED-CA67-16E7-D7C4A6747129}"/>
                </a:ext>
              </a:extLst>
            </p:cNvPr>
            <p:cNvSpPr/>
            <p:nvPr/>
          </p:nvSpPr>
          <p:spPr>
            <a:xfrm>
              <a:off x="300596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EE7F54C4-7E71-740F-55A7-1FDE783F74EA}"/>
                </a:ext>
              </a:extLst>
            </p:cNvPr>
            <p:cNvSpPr/>
            <p:nvPr/>
          </p:nvSpPr>
          <p:spPr>
            <a:xfrm>
              <a:off x="227023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ED1D4B91-C3B1-DDE0-9D2A-28A9403D086F}"/>
                </a:ext>
              </a:extLst>
            </p:cNvPr>
            <p:cNvSpPr/>
            <p:nvPr/>
          </p:nvSpPr>
          <p:spPr>
            <a:xfrm>
              <a:off x="256452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B23E7CC4-8724-B678-F405-745C0404CC49}"/>
                </a:ext>
              </a:extLst>
            </p:cNvPr>
            <p:cNvSpPr/>
            <p:nvPr/>
          </p:nvSpPr>
          <p:spPr>
            <a:xfrm>
              <a:off x="285881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465D4C19-0A07-01D5-A54E-DA5733E9E841}"/>
                </a:ext>
              </a:extLst>
            </p:cNvPr>
            <p:cNvSpPr/>
            <p:nvPr/>
          </p:nvSpPr>
          <p:spPr>
            <a:xfrm>
              <a:off x="3163617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26" name="Conector angular 25">
              <a:extLst>
                <a:ext uri="{FF2B5EF4-FFF2-40B4-BE49-F238E27FC236}">
                  <a16:creationId xmlns:a16="http://schemas.microsoft.com/office/drawing/2014/main" id="{B2B20D50-3865-6149-D3E6-15DB0008B27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0951" y="2490953"/>
              <a:ext cx="294290" cy="140852"/>
            </a:xfrm>
            <a:prstGeom prst="bent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ector angular 26">
              <a:extLst>
                <a:ext uri="{FF2B5EF4-FFF2-40B4-BE49-F238E27FC236}">
                  <a16:creationId xmlns:a16="http://schemas.microsoft.com/office/drawing/2014/main" id="{C812CEC6-A2C6-55DA-C546-F42EC71E026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815" y="2490954"/>
              <a:ext cx="220717" cy="140853"/>
            </a:xfrm>
            <a:prstGeom prst="bentConnector3">
              <a:avLst>
                <a:gd name="adj1" fmla="val 9762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10B4B8DB-C00B-6EF0-9EFA-C58F0C7D4CD1}"/>
                </a:ext>
              </a:extLst>
            </p:cNvPr>
            <p:cNvCxnSpPr/>
            <p:nvPr/>
          </p:nvCxnSpPr>
          <p:spPr>
            <a:xfrm>
              <a:off x="2564524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148EB527-ED34-2A3D-B90F-3E82F3EC2817}"/>
                </a:ext>
              </a:extLst>
            </p:cNvPr>
            <p:cNvCxnSpPr/>
            <p:nvPr/>
          </p:nvCxnSpPr>
          <p:spPr>
            <a:xfrm>
              <a:off x="2422633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AF90A39F-BBE4-4A06-AAB3-AF89ACDFF2A1}"/>
                </a:ext>
              </a:extLst>
            </p:cNvPr>
            <p:cNvCxnSpPr/>
            <p:nvPr/>
          </p:nvCxnSpPr>
          <p:spPr>
            <a:xfrm>
              <a:off x="3158357" y="2866180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8A2B1A11-D956-BFC6-BF44-8F0BB0615A39}"/>
                </a:ext>
              </a:extLst>
            </p:cNvPr>
            <p:cNvCxnSpPr/>
            <p:nvPr/>
          </p:nvCxnSpPr>
          <p:spPr>
            <a:xfrm>
              <a:off x="3016466" y="2871438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object 15">
            <a:extLst>
              <a:ext uri="{FF2B5EF4-FFF2-40B4-BE49-F238E27FC236}">
                <a16:creationId xmlns:a16="http://schemas.microsoft.com/office/drawing/2014/main" id="{590681D7-47A3-29EC-D797-E73CBF286DFE}"/>
              </a:ext>
            </a:extLst>
          </p:cNvPr>
          <p:cNvSpPr/>
          <p:nvPr/>
        </p:nvSpPr>
        <p:spPr>
          <a:xfrm>
            <a:off x="2961947" y="2544848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40BAC292-3086-6511-F14C-D2555A86031A}"/>
              </a:ext>
            </a:extLst>
          </p:cNvPr>
          <p:cNvSpPr/>
          <p:nvPr/>
        </p:nvSpPr>
        <p:spPr>
          <a:xfrm>
            <a:off x="2814802" y="2909565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1FC34021-6DE5-E6A0-88A6-6341C78D963F}"/>
              </a:ext>
            </a:extLst>
          </p:cNvPr>
          <p:cNvSpPr/>
          <p:nvPr/>
        </p:nvSpPr>
        <p:spPr>
          <a:xfrm>
            <a:off x="3109092" y="2909565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0" name="Conector angular 9">
            <a:extLst>
              <a:ext uri="{FF2B5EF4-FFF2-40B4-BE49-F238E27FC236}">
                <a16:creationId xmlns:a16="http://schemas.microsoft.com/office/drawing/2014/main" id="{99769880-A236-DFEE-DDFF-A3DD1B0B96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35519" y="2414504"/>
            <a:ext cx="578068" cy="130343"/>
          </a:xfrm>
          <a:prstGeom prst="bentConnector3">
            <a:avLst>
              <a:gd name="adj1" fmla="val 104375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D81EAA9-80DF-165D-0320-ED3334F05DC8}"/>
              </a:ext>
            </a:extLst>
          </p:cNvPr>
          <p:cNvCxnSpPr/>
          <p:nvPr/>
        </p:nvCxnSpPr>
        <p:spPr>
          <a:xfrm>
            <a:off x="3109092" y="2773967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69AF8D4-AE01-4C5F-63D7-7B3FECDABACC}"/>
              </a:ext>
            </a:extLst>
          </p:cNvPr>
          <p:cNvCxnSpPr/>
          <p:nvPr/>
        </p:nvCxnSpPr>
        <p:spPr>
          <a:xfrm>
            <a:off x="2967201" y="2779225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bject 15">
            <a:extLst>
              <a:ext uri="{FF2B5EF4-FFF2-40B4-BE49-F238E27FC236}">
                <a16:creationId xmlns:a16="http://schemas.microsoft.com/office/drawing/2014/main" id="{3ED4BE1C-7248-BE1C-8A6C-DF958258D10F}"/>
              </a:ext>
            </a:extLst>
          </p:cNvPr>
          <p:cNvSpPr/>
          <p:nvPr/>
        </p:nvSpPr>
        <p:spPr>
          <a:xfrm>
            <a:off x="4627830" y="2539589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762D1F0E-C187-D164-764A-6FF090754EF9}"/>
              </a:ext>
            </a:extLst>
          </p:cNvPr>
          <p:cNvSpPr/>
          <p:nvPr/>
        </p:nvSpPr>
        <p:spPr>
          <a:xfrm>
            <a:off x="4480685" y="2904306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6112FE2-88C6-1A2C-73DA-25786775BF6C}"/>
              </a:ext>
            </a:extLst>
          </p:cNvPr>
          <p:cNvSpPr/>
          <p:nvPr/>
        </p:nvSpPr>
        <p:spPr>
          <a:xfrm>
            <a:off x="4774975" y="2904306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6" name="Conector angular 15">
            <a:extLst>
              <a:ext uri="{FF2B5EF4-FFF2-40B4-BE49-F238E27FC236}">
                <a16:creationId xmlns:a16="http://schemas.microsoft.com/office/drawing/2014/main" id="{67E18BDD-529D-846E-6809-C8699D17109F}"/>
              </a:ext>
            </a:extLst>
          </p:cNvPr>
          <p:cNvCxnSpPr>
            <a:cxnSpLocks/>
          </p:cNvCxnSpPr>
          <p:nvPr/>
        </p:nvCxnSpPr>
        <p:spPr>
          <a:xfrm>
            <a:off x="4191656" y="2409246"/>
            <a:ext cx="509746" cy="130343"/>
          </a:xfrm>
          <a:prstGeom prst="bentConnector3">
            <a:avLst>
              <a:gd name="adj1" fmla="val 100452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5C67938-1FD5-2716-86F9-D60BBBE2527A}"/>
              </a:ext>
            </a:extLst>
          </p:cNvPr>
          <p:cNvCxnSpPr/>
          <p:nvPr/>
        </p:nvCxnSpPr>
        <p:spPr>
          <a:xfrm>
            <a:off x="4774975" y="2768708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440D109-6A8A-3BCD-467E-DB30792431E3}"/>
              </a:ext>
            </a:extLst>
          </p:cNvPr>
          <p:cNvCxnSpPr/>
          <p:nvPr/>
        </p:nvCxnSpPr>
        <p:spPr>
          <a:xfrm>
            <a:off x="4633084" y="2773966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curvado 31">
            <a:extLst>
              <a:ext uri="{FF2B5EF4-FFF2-40B4-BE49-F238E27FC236}">
                <a16:creationId xmlns:a16="http://schemas.microsoft.com/office/drawing/2014/main" id="{A8B2929C-4B03-DEBB-6B23-DB7E14A3B2C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673462" y="2221516"/>
            <a:ext cx="1976912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FA7968A-D956-6997-046E-ED712972E81F}"/>
              </a:ext>
            </a:extLst>
          </p:cNvPr>
          <p:cNvSpPr txBox="1"/>
          <p:nvPr/>
        </p:nvSpPr>
        <p:spPr>
          <a:xfrm>
            <a:off x="2265271" y="1912218"/>
            <a:ext cx="114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/>
                </a:solidFill>
              </a:rPr>
              <a:t>Robots.txt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605C11-DFE1-BFB0-13B8-9B0C2EA325A1}"/>
              </a:ext>
            </a:extLst>
          </p:cNvPr>
          <p:cNvSpPr txBox="1"/>
          <p:nvPr/>
        </p:nvSpPr>
        <p:spPr>
          <a:xfrm>
            <a:off x="5064478" y="2471445"/>
            <a:ext cx="4139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&lt;meta </a:t>
            </a:r>
            <a:r>
              <a:rPr lang="es-ES" sz="1400" dirty="0" err="1"/>
              <a:t>name</a:t>
            </a:r>
            <a:r>
              <a:rPr lang="es-ES" sz="1400" dirty="0"/>
              <a:t>=“robots” </a:t>
            </a:r>
            <a:r>
              <a:rPr lang="es-ES" sz="1400" dirty="0" err="1"/>
              <a:t>content</a:t>
            </a:r>
            <a:r>
              <a:rPr lang="es-ES" sz="1400" dirty="0"/>
              <a:t>=“</a:t>
            </a:r>
            <a:r>
              <a:rPr lang="es-ES" sz="1400" dirty="0" err="1"/>
              <a:t>noindex</a:t>
            </a:r>
            <a:r>
              <a:rPr lang="es-ES" sz="1400" dirty="0"/>
              <a:t>, </a:t>
            </a:r>
            <a:r>
              <a:rPr lang="es-ES" sz="1400" dirty="0" err="1"/>
              <a:t>nofollow</a:t>
            </a:r>
            <a:r>
              <a:rPr lang="es-ES" sz="1400" dirty="0"/>
              <a:t>”/&gt;</a:t>
            </a: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0EF3C04A-BC26-6C6A-77DE-F13C1480EDCF}"/>
              </a:ext>
            </a:extLst>
          </p:cNvPr>
          <p:cNvSpPr/>
          <p:nvPr/>
        </p:nvSpPr>
        <p:spPr>
          <a:xfrm>
            <a:off x="2114217" y="3611653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AD1A5403-B86D-39FD-6DEC-EF30388623AE}"/>
              </a:ext>
            </a:extLst>
          </p:cNvPr>
          <p:cNvSpPr/>
          <p:nvPr/>
        </p:nvSpPr>
        <p:spPr>
          <a:xfrm>
            <a:off x="1967072" y="3976370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CC219142-2DC2-686E-CECC-3A776DC72228}"/>
              </a:ext>
            </a:extLst>
          </p:cNvPr>
          <p:cNvSpPr/>
          <p:nvPr/>
        </p:nvSpPr>
        <p:spPr>
          <a:xfrm>
            <a:off x="2261362" y="3976370"/>
            <a:ext cx="147145" cy="234374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BA9687A9-C0DC-6FED-B214-ED47D0765CA5}"/>
              </a:ext>
            </a:extLst>
          </p:cNvPr>
          <p:cNvCxnSpPr/>
          <p:nvPr/>
        </p:nvCxnSpPr>
        <p:spPr>
          <a:xfrm>
            <a:off x="2247074" y="3840772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5DA38B5-2582-5F7F-575D-FBE9B25F5C4D}"/>
              </a:ext>
            </a:extLst>
          </p:cNvPr>
          <p:cNvCxnSpPr/>
          <p:nvPr/>
        </p:nvCxnSpPr>
        <p:spPr>
          <a:xfrm>
            <a:off x="2105183" y="3846030"/>
            <a:ext cx="0" cy="13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5" name="Grupo 54">
            <a:extLst>
              <a:ext uri="{FF2B5EF4-FFF2-40B4-BE49-F238E27FC236}">
                <a16:creationId xmlns:a16="http://schemas.microsoft.com/office/drawing/2014/main" id="{A6F8ACF3-697F-84A6-E7D2-0FCD03BA3762}"/>
              </a:ext>
            </a:extLst>
          </p:cNvPr>
          <p:cNvGrpSpPr/>
          <p:nvPr/>
        </p:nvGrpSpPr>
        <p:grpSpPr>
          <a:xfrm>
            <a:off x="2388965" y="2621526"/>
            <a:ext cx="2194202" cy="1589218"/>
            <a:chOff x="2388965" y="2621526"/>
            <a:chExt cx="2194202" cy="1589218"/>
          </a:xfrm>
        </p:grpSpPr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1ED22629-9851-428D-4725-52251E14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388965" y="4210744"/>
              <a:ext cx="205756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6BDCE092-5973-3409-1C3B-87842E4A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46529" y="2625333"/>
              <a:ext cx="0" cy="158541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9C3CF9DC-D55F-E67C-124E-A7B4066D3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1276" y="2621526"/>
              <a:ext cx="141891" cy="502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27E406A-472F-6BBF-3978-6700A818C8B5}"/>
              </a:ext>
            </a:extLst>
          </p:cNvPr>
          <p:cNvSpPr txBox="1"/>
          <p:nvPr/>
        </p:nvSpPr>
        <p:spPr>
          <a:xfrm>
            <a:off x="2849101" y="391805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backlink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C0625EF-5752-085B-E146-AE24A4DA37C9}"/>
              </a:ext>
            </a:extLst>
          </p:cNvPr>
          <p:cNvSpPr txBox="1"/>
          <p:nvPr/>
        </p:nvSpPr>
        <p:spPr>
          <a:xfrm>
            <a:off x="4721277" y="3425286"/>
            <a:ext cx="71168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Google indexará la web.</a:t>
            </a:r>
          </a:p>
          <a:p>
            <a:endParaRPr lang="es-ES" sz="2000" dirty="0"/>
          </a:p>
          <a:p>
            <a:r>
              <a:rPr lang="es-ES" sz="2000" dirty="0"/>
              <a:t>No podrá leer sus directivas ya que está bloqueada en el </a:t>
            </a:r>
            <a:r>
              <a:rPr lang="es-ES" sz="2000" dirty="0" err="1"/>
              <a:t>robots.txt</a:t>
            </a:r>
            <a:endParaRPr lang="es-ES" sz="2000" dirty="0"/>
          </a:p>
          <a:p>
            <a:endParaRPr lang="es-ES" sz="20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5B02AD5-4CAD-F377-A12F-FE87EAF8FE8A}"/>
              </a:ext>
            </a:extLst>
          </p:cNvPr>
          <p:cNvSpPr txBox="1"/>
          <p:nvPr/>
        </p:nvSpPr>
        <p:spPr>
          <a:xfrm>
            <a:off x="1667640" y="5216215"/>
            <a:ext cx="88567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Si una URL se bloquea por </a:t>
            </a:r>
            <a:r>
              <a:rPr lang="es-ES" sz="2400" dirty="0" err="1">
                <a:solidFill>
                  <a:schemeClr val="bg1"/>
                </a:solidFill>
              </a:rPr>
              <a:t>robots.txt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b="1" dirty="0">
                <a:solidFill>
                  <a:schemeClr val="bg1"/>
                </a:solidFill>
              </a:rPr>
              <a:t>no debe tener directivas robots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2DB1847-2B67-0C57-BA9B-D5275CABF8C4}"/>
              </a:ext>
            </a:extLst>
          </p:cNvPr>
          <p:cNvSpPr txBox="1"/>
          <p:nvPr/>
        </p:nvSpPr>
        <p:spPr>
          <a:xfrm>
            <a:off x="446306" y="663002"/>
            <a:ext cx="663654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&lt;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&lt;head&gt;</a:t>
            </a:r>
          </a:p>
          <a:p>
            <a:r>
              <a:rPr lang="es-ES" sz="2800" dirty="0"/>
              <a:t>    &lt;</a:t>
            </a:r>
            <a:r>
              <a:rPr lang="es-ES" sz="2800" dirty="0" err="1"/>
              <a:t>title</a:t>
            </a:r>
            <a:r>
              <a:rPr lang="es-ES" sz="2800" dirty="0"/>
              <a:t>&gt;&lt;/</a:t>
            </a:r>
            <a:r>
              <a:rPr lang="es-ES" sz="2800" dirty="0" err="1"/>
              <a:t>title</a:t>
            </a:r>
            <a:r>
              <a:rPr lang="es-ES" sz="2800" dirty="0"/>
              <a:t>&gt;</a:t>
            </a:r>
          </a:p>
          <a:p>
            <a:r>
              <a:rPr lang="es-ES" sz="2800" dirty="0"/>
              <a:t>    &lt;meta </a:t>
            </a:r>
            <a:r>
              <a:rPr lang="es-ES" sz="2800" dirty="0" err="1"/>
              <a:t>name</a:t>
            </a:r>
            <a:r>
              <a:rPr lang="es-ES" sz="2800" dirty="0"/>
              <a:t>=“</a:t>
            </a:r>
            <a:r>
              <a:rPr lang="es-ES" sz="2800" dirty="0" err="1"/>
              <a:t>description</a:t>
            </a:r>
            <a:r>
              <a:rPr lang="es-ES" sz="2800" dirty="0"/>
              <a:t>” </a:t>
            </a:r>
            <a:r>
              <a:rPr lang="es-ES" sz="2800" dirty="0" err="1"/>
              <a:t>content</a:t>
            </a:r>
            <a:r>
              <a:rPr lang="es-ES" sz="2800" dirty="0"/>
              <a:t>=“”/&gt; </a:t>
            </a:r>
          </a:p>
          <a:p>
            <a:r>
              <a:rPr lang="es-ES" sz="2800" dirty="0"/>
              <a:t>    &lt;meta </a:t>
            </a:r>
            <a:r>
              <a:rPr lang="es-ES" sz="2800" dirty="0" err="1"/>
              <a:t>name</a:t>
            </a:r>
            <a:r>
              <a:rPr lang="es-ES" sz="2800" dirty="0"/>
              <a:t>=“robots” </a:t>
            </a:r>
            <a:r>
              <a:rPr lang="es-ES" sz="2800" dirty="0" err="1"/>
              <a:t>content</a:t>
            </a:r>
            <a:r>
              <a:rPr lang="es-ES" sz="2800" dirty="0"/>
              <a:t>=“”/&gt;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</a:p>
          <a:p>
            <a:r>
              <a:rPr lang="es-ES" sz="2800" dirty="0"/>
              <a:t>    </a:t>
            </a:r>
            <a:r>
              <a:rPr lang="es-ES" sz="2800" dirty="0">
                <a:solidFill>
                  <a:srgbClr val="FF0000"/>
                </a:solidFill>
              </a:rPr>
              <a:t>&lt;link </a:t>
            </a:r>
            <a:r>
              <a:rPr lang="es-ES" sz="2800" dirty="0" err="1">
                <a:solidFill>
                  <a:srgbClr val="FF0000"/>
                </a:solidFill>
              </a:rPr>
              <a:t>rel</a:t>
            </a:r>
            <a:r>
              <a:rPr lang="es-ES" sz="2800" dirty="0">
                <a:solidFill>
                  <a:srgbClr val="FF0000"/>
                </a:solidFill>
              </a:rPr>
              <a:t>=“canonical” </a:t>
            </a:r>
            <a:r>
              <a:rPr lang="es-ES" sz="2800" dirty="0" err="1">
                <a:solidFill>
                  <a:srgbClr val="FF0000"/>
                </a:solidFill>
              </a:rPr>
              <a:t>href</a:t>
            </a:r>
            <a:r>
              <a:rPr lang="es-ES" sz="2800" dirty="0">
                <a:solidFill>
                  <a:srgbClr val="FF0000"/>
                </a:solidFill>
              </a:rPr>
              <a:t>=“”/&gt; </a:t>
            </a:r>
          </a:p>
          <a:p>
            <a:r>
              <a:rPr lang="es-ES" sz="2800" dirty="0"/>
              <a:t>  &lt;/head&gt;</a:t>
            </a:r>
          </a:p>
          <a:p>
            <a:r>
              <a:rPr lang="es-ES" sz="2800" dirty="0"/>
              <a:t>  &lt;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&lt;/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&lt;/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F3DD35-D556-3396-8D69-4782E132A024}"/>
              </a:ext>
            </a:extLst>
          </p:cNvPr>
          <p:cNvSpPr txBox="1"/>
          <p:nvPr/>
        </p:nvSpPr>
        <p:spPr>
          <a:xfrm>
            <a:off x="1551743" y="5733333"/>
            <a:ext cx="908851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Ayuda al buscador a indicar la URL adecuada ante 2 páginas duplicadas.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7548CE-DA8D-E99D-4759-6F5B8E0B29A1}"/>
              </a:ext>
            </a:extLst>
          </p:cNvPr>
          <p:cNvSpPr txBox="1"/>
          <p:nvPr/>
        </p:nvSpPr>
        <p:spPr>
          <a:xfrm>
            <a:off x="6096000" y="4287186"/>
            <a:ext cx="535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</a:rPr>
              <a:t>Google puede escoger otra URL canonical</a:t>
            </a:r>
          </a:p>
        </p:txBody>
      </p:sp>
    </p:spTree>
    <p:extLst>
      <p:ext uri="{BB962C8B-B14F-4D97-AF65-F5344CB8AC3E}">
        <p14:creationId xmlns:p14="http://schemas.microsoft.com/office/powerpoint/2010/main" val="389503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>
            <a:extLst>
              <a:ext uri="{FF2B5EF4-FFF2-40B4-BE49-F238E27FC236}">
                <a16:creationId xmlns:a16="http://schemas.microsoft.com/office/drawing/2014/main" id="{FA87D6D2-FAED-E906-BDDB-4043D8CB6927}"/>
              </a:ext>
            </a:extLst>
          </p:cNvPr>
          <p:cNvSpPr/>
          <p:nvPr/>
        </p:nvSpPr>
        <p:spPr>
          <a:xfrm>
            <a:off x="491561" y="990698"/>
            <a:ext cx="1181901" cy="43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CBCC523-9094-A552-875B-577EF3A36010}"/>
              </a:ext>
            </a:extLst>
          </p:cNvPr>
          <p:cNvGrpSpPr/>
          <p:nvPr/>
        </p:nvGrpSpPr>
        <p:grpSpPr>
          <a:xfrm>
            <a:off x="2814802" y="1149950"/>
            <a:ext cx="2107318" cy="979576"/>
            <a:chOff x="1728952" y="2256579"/>
            <a:chExt cx="2107318" cy="97957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5549E87-B859-7535-9DCF-CA49FE4B10B8}"/>
                </a:ext>
              </a:extLst>
            </p:cNvPr>
            <p:cNvGrpSpPr/>
            <p:nvPr/>
          </p:nvGrpSpPr>
          <p:grpSpPr>
            <a:xfrm>
              <a:off x="2270234" y="2256579"/>
              <a:ext cx="1040528" cy="974317"/>
              <a:chOff x="2270234" y="2256579"/>
              <a:chExt cx="1040528" cy="974317"/>
            </a:xfrm>
          </p:grpSpPr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3A15CE0A-FABF-1D91-988C-25406486FAF5}"/>
                  </a:ext>
                </a:extLst>
              </p:cNvPr>
              <p:cNvSpPr/>
              <p:nvPr/>
            </p:nvSpPr>
            <p:spPr>
              <a:xfrm>
                <a:off x="2711669" y="2256579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0AF1C831-1819-803A-6E2C-2A3BD8D717C8}"/>
                  </a:ext>
                </a:extLst>
              </p:cNvPr>
              <p:cNvSpPr/>
              <p:nvPr/>
            </p:nvSpPr>
            <p:spPr>
              <a:xfrm>
                <a:off x="2417379" y="2631805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object 15">
                <a:extLst>
                  <a:ext uri="{FF2B5EF4-FFF2-40B4-BE49-F238E27FC236}">
                    <a16:creationId xmlns:a16="http://schemas.microsoft.com/office/drawing/2014/main" id="{325C7F89-CBD1-5682-505B-BD8E642C89F2}"/>
                  </a:ext>
                </a:extLst>
              </p:cNvPr>
              <p:cNvSpPr/>
              <p:nvPr/>
            </p:nvSpPr>
            <p:spPr>
              <a:xfrm>
                <a:off x="3005960" y="2631805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DA9B7060-11E9-83B5-A7D3-0DBC3794D693}"/>
                  </a:ext>
                </a:extLst>
              </p:cNvPr>
              <p:cNvSpPr/>
              <p:nvPr/>
            </p:nvSpPr>
            <p:spPr>
              <a:xfrm>
                <a:off x="2270234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4275883D-F4AD-B180-EED8-869B73B835CE}"/>
                  </a:ext>
                </a:extLst>
              </p:cNvPr>
              <p:cNvSpPr/>
              <p:nvPr/>
            </p:nvSpPr>
            <p:spPr>
              <a:xfrm>
                <a:off x="2564524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object 15">
                <a:extLst>
                  <a:ext uri="{FF2B5EF4-FFF2-40B4-BE49-F238E27FC236}">
                    <a16:creationId xmlns:a16="http://schemas.microsoft.com/office/drawing/2014/main" id="{FF679233-8E1D-7A5C-07D7-616A1CF595FD}"/>
                  </a:ext>
                </a:extLst>
              </p:cNvPr>
              <p:cNvSpPr/>
              <p:nvPr/>
            </p:nvSpPr>
            <p:spPr>
              <a:xfrm>
                <a:off x="2858815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object 15">
                <a:extLst>
                  <a:ext uri="{FF2B5EF4-FFF2-40B4-BE49-F238E27FC236}">
                    <a16:creationId xmlns:a16="http://schemas.microsoft.com/office/drawing/2014/main" id="{62EBE361-CFF1-B61F-0CB4-31D0FB5064A8}"/>
                  </a:ext>
                </a:extLst>
              </p:cNvPr>
              <p:cNvSpPr/>
              <p:nvPr/>
            </p:nvSpPr>
            <p:spPr>
              <a:xfrm>
                <a:off x="3163617" y="2996522"/>
                <a:ext cx="147145" cy="234374"/>
              </a:xfrm>
              <a:custGeom>
                <a:avLst/>
                <a:gdLst/>
                <a:ahLst/>
                <a:cxnLst/>
                <a:rect l="l" t="t" r="r" b="b"/>
                <a:pathLst>
                  <a:path w="450052" h="521379">
                    <a:moveTo>
                      <a:pt x="0" y="0"/>
                    </a:moveTo>
                    <a:lnTo>
                      <a:pt x="375042" y="0"/>
                    </a:lnTo>
                    <a:lnTo>
                      <a:pt x="450052" y="75009"/>
                    </a:lnTo>
                    <a:lnTo>
                      <a:pt x="450052" y="521379"/>
                    </a:lnTo>
                    <a:lnTo>
                      <a:pt x="0" y="521379"/>
                    </a:lnTo>
                    <a:lnTo>
                      <a:pt x="0" y="0"/>
                    </a:lnTo>
                    <a:close/>
                  </a:path>
                </a:pathLst>
              </a:custGeom>
              <a:ln w="25400">
                <a:solidFill>
                  <a:srgbClr val="BF000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cxnSp>
            <p:nvCxnSpPr>
              <p:cNvPr id="24" name="Conector angular 23">
                <a:extLst>
                  <a:ext uri="{FF2B5EF4-FFF2-40B4-BE49-F238E27FC236}">
                    <a16:creationId xmlns:a16="http://schemas.microsoft.com/office/drawing/2014/main" id="{698AF666-D667-98A0-254F-A68CC825E10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490951" y="2490953"/>
                <a:ext cx="294290" cy="140852"/>
              </a:xfrm>
              <a:prstGeom prst="bentConnector3">
                <a:avLst>
                  <a:gd name="adj1" fmla="val 100000"/>
                </a:avLst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ector angular 24">
                <a:extLst>
                  <a:ext uri="{FF2B5EF4-FFF2-40B4-BE49-F238E27FC236}">
                    <a16:creationId xmlns:a16="http://schemas.microsoft.com/office/drawing/2014/main" id="{4CD1CAA0-2C95-2B90-3253-89EB40963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815" y="2490954"/>
                <a:ext cx="220717" cy="140853"/>
              </a:xfrm>
              <a:prstGeom prst="bentConnector3">
                <a:avLst>
                  <a:gd name="adj1" fmla="val 97620"/>
                </a:avLst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957CD0E3-CF08-0606-B4F9-965E2DFC1279}"/>
                  </a:ext>
                </a:extLst>
              </p:cNvPr>
              <p:cNvCxnSpPr/>
              <p:nvPr/>
            </p:nvCxnSpPr>
            <p:spPr>
              <a:xfrm>
                <a:off x="2564524" y="2860924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B9694C23-CE7A-F016-D18B-EF79D08F10F9}"/>
                  </a:ext>
                </a:extLst>
              </p:cNvPr>
              <p:cNvCxnSpPr/>
              <p:nvPr/>
            </p:nvCxnSpPr>
            <p:spPr>
              <a:xfrm>
                <a:off x="2422633" y="2866182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6ADB6470-C03C-2844-5F99-D8BE82190ED4}"/>
                  </a:ext>
                </a:extLst>
              </p:cNvPr>
              <p:cNvCxnSpPr/>
              <p:nvPr/>
            </p:nvCxnSpPr>
            <p:spPr>
              <a:xfrm>
                <a:off x="3158357" y="2866180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de flecha 28">
                <a:extLst>
                  <a:ext uri="{FF2B5EF4-FFF2-40B4-BE49-F238E27FC236}">
                    <a16:creationId xmlns:a16="http://schemas.microsoft.com/office/drawing/2014/main" id="{A861EEE1-9FB8-4D4F-CC66-ADB6883360B9}"/>
                  </a:ext>
                </a:extLst>
              </p:cNvPr>
              <p:cNvCxnSpPr/>
              <p:nvPr/>
            </p:nvCxnSpPr>
            <p:spPr>
              <a:xfrm>
                <a:off x="3016466" y="2871438"/>
                <a:ext cx="0" cy="1355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37075082-7841-027B-2941-DCF97080F99A}"/>
                </a:ext>
              </a:extLst>
            </p:cNvPr>
            <p:cNvSpPr/>
            <p:nvPr/>
          </p:nvSpPr>
          <p:spPr>
            <a:xfrm>
              <a:off x="1876097" y="2637064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5BBA042E-616C-AF26-BF68-FD7DACCD7F5F}"/>
                </a:ext>
              </a:extLst>
            </p:cNvPr>
            <p:cNvSpPr/>
            <p:nvPr/>
          </p:nvSpPr>
          <p:spPr>
            <a:xfrm>
              <a:off x="1728952" y="3001781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487BEA76-2BA0-B213-4C7E-B4A5E623D297}"/>
                </a:ext>
              </a:extLst>
            </p:cNvPr>
            <p:cNvSpPr/>
            <p:nvPr/>
          </p:nvSpPr>
          <p:spPr>
            <a:xfrm>
              <a:off x="2023242" y="3001781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8" name="Conector angular 7">
              <a:extLst>
                <a:ext uri="{FF2B5EF4-FFF2-40B4-BE49-F238E27FC236}">
                  <a16:creationId xmlns:a16="http://schemas.microsoft.com/office/drawing/2014/main" id="{3D882A25-13A9-CAFB-6409-A785E76DF73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9669" y="2506720"/>
              <a:ext cx="578068" cy="130343"/>
            </a:xfrm>
            <a:prstGeom prst="bentConnector3">
              <a:avLst>
                <a:gd name="adj1" fmla="val 104375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3431A40A-A755-26A9-0B83-4310C5BBD40C}"/>
                </a:ext>
              </a:extLst>
            </p:cNvPr>
            <p:cNvCxnSpPr/>
            <p:nvPr/>
          </p:nvCxnSpPr>
          <p:spPr>
            <a:xfrm>
              <a:off x="2023242" y="2866183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46486E46-99EA-096C-5E33-22F1853153F7}"/>
                </a:ext>
              </a:extLst>
            </p:cNvPr>
            <p:cNvCxnSpPr/>
            <p:nvPr/>
          </p:nvCxnSpPr>
          <p:spPr>
            <a:xfrm>
              <a:off x="1881351" y="2871441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EACABF08-A198-C5BD-2BD7-7FF340A1B1CD}"/>
                </a:ext>
              </a:extLst>
            </p:cNvPr>
            <p:cNvSpPr/>
            <p:nvPr/>
          </p:nvSpPr>
          <p:spPr>
            <a:xfrm>
              <a:off x="354198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C2DC749A-A6CA-5957-A4D8-B9F730D3DAC0}"/>
                </a:ext>
              </a:extLst>
            </p:cNvPr>
            <p:cNvSpPr/>
            <p:nvPr/>
          </p:nvSpPr>
          <p:spPr>
            <a:xfrm>
              <a:off x="339483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E002569C-3A08-74AA-2BA0-ADFCEC9CEA70}"/>
                </a:ext>
              </a:extLst>
            </p:cNvPr>
            <p:cNvSpPr/>
            <p:nvPr/>
          </p:nvSpPr>
          <p:spPr>
            <a:xfrm>
              <a:off x="368912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14" name="Conector angular 13">
              <a:extLst>
                <a:ext uri="{FF2B5EF4-FFF2-40B4-BE49-F238E27FC236}">
                  <a16:creationId xmlns:a16="http://schemas.microsoft.com/office/drawing/2014/main" id="{0CB0AA7A-1468-A9F3-7B43-A600DCCDE15E}"/>
                </a:ext>
              </a:extLst>
            </p:cNvPr>
            <p:cNvCxnSpPr>
              <a:cxnSpLocks/>
            </p:cNvCxnSpPr>
            <p:nvPr/>
          </p:nvCxnSpPr>
          <p:spPr>
            <a:xfrm>
              <a:off x="3105806" y="2501462"/>
              <a:ext cx="509746" cy="130343"/>
            </a:xfrm>
            <a:prstGeom prst="bentConnector3">
              <a:avLst>
                <a:gd name="adj1" fmla="val 100452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EB073A63-14FB-89CF-BB4A-8D1CBDB0A600}"/>
                </a:ext>
              </a:extLst>
            </p:cNvPr>
            <p:cNvCxnSpPr/>
            <p:nvPr/>
          </p:nvCxnSpPr>
          <p:spPr>
            <a:xfrm>
              <a:off x="3689125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5A1C0077-1F65-9397-04EE-7F72B3B486BA}"/>
                </a:ext>
              </a:extLst>
            </p:cNvPr>
            <p:cNvCxnSpPr/>
            <p:nvPr/>
          </p:nvCxnSpPr>
          <p:spPr>
            <a:xfrm>
              <a:off x="3547234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0" name="Conector curvado 29">
            <a:extLst>
              <a:ext uri="{FF2B5EF4-FFF2-40B4-BE49-F238E27FC236}">
                <a16:creationId xmlns:a16="http://schemas.microsoft.com/office/drawing/2014/main" id="{78EDF5E5-138F-5A44-4D09-A00E68720E1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673462" y="1207103"/>
            <a:ext cx="1976912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4CEC377-B3FF-4983-8CC4-303F68308002}"/>
              </a:ext>
            </a:extLst>
          </p:cNvPr>
          <p:cNvSpPr txBox="1"/>
          <p:nvPr/>
        </p:nvSpPr>
        <p:spPr>
          <a:xfrm>
            <a:off x="1894180" y="865461"/>
            <a:ext cx="13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/>
                </a:solidFill>
              </a:rPr>
              <a:t>Sitemap.xml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ABE729E-6171-7103-596C-74547B18A3D5}"/>
              </a:ext>
            </a:extLst>
          </p:cNvPr>
          <p:cNvSpPr txBox="1"/>
          <p:nvPr/>
        </p:nvSpPr>
        <p:spPr>
          <a:xfrm>
            <a:off x="491561" y="5708050"/>
            <a:ext cx="1112581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Archivo donde se indican las páginas, posts, imágenes, vídeos y otros archivos de la web</a:t>
            </a:r>
            <a:endParaRPr lang="es-ES" dirty="0"/>
          </a:p>
        </p:txBody>
      </p:sp>
      <p:graphicFrame>
        <p:nvGraphicFramePr>
          <p:cNvPr id="34" name="CuadroTexto 1">
            <a:extLst>
              <a:ext uri="{FF2B5EF4-FFF2-40B4-BE49-F238E27FC236}">
                <a16:creationId xmlns:a16="http://schemas.microsoft.com/office/drawing/2014/main" id="{28633649-6289-6AD2-49DC-4FB2667D2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043589"/>
              </p:ext>
            </p:extLst>
          </p:nvPr>
        </p:nvGraphicFramePr>
        <p:xfrm>
          <a:off x="5221851" y="68828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CuadroTexto 34">
            <a:extLst>
              <a:ext uri="{FF2B5EF4-FFF2-40B4-BE49-F238E27FC236}">
                <a16:creationId xmlns:a16="http://schemas.microsoft.com/office/drawing/2014/main" id="{3994F8BF-998C-6B23-99DF-F909CE24D6B9}"/>
              </a:ext>
            </a:extLst>
          </p:cNvPr>
          <p:cNvSpPr txBox="1"/>
          <p:nvPr/>
        </p:nvSpPr>
        <p:spPr>
          <a:xfrm>
            <a:off x="430028" y="4628651"/>
            <a:ext cx="427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Páginas no indexadas no deben figurar aquí</a:t>
            </a:r>
          </a:p>
        </p:txBody>
      </p:sp>
    </p:spTree>
    <p:extLst>
      <p:ext uri="{BB962C8B-B14F-4D97-AF65-F5344CB8AC3E}">
        <p14:creationId xmlns:p14="http://schemas.microsoft.com/office/powerpoint/2010/main" val="31634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EFD497E9-8200-814B-A327-C6B028CDFB98}"/>
              </a:ext>
            </a:extLst>
          </p:cNvPr>
          <p:cNvSpPr txBox="1"/>
          <p:nvPr/>
        </p:nvSpPr>
        <p:spPr>
          <a:xfrm>
            <a:off x="3881448" y="2477036"/>
            <a:ext cx="8212975" cy="679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10"/>
              </a:lnSpc>
              <a:spcBef>
                <a:spcPts val="80"/>
              </a:spcBef>
            </a:pP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&lt;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n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e=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”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ke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y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w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o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d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”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c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on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n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=</a:t>
            </a:r>
            <a:r>
              <a:rPr sz="2100" spc="-54" baseline="3496" dirty="0">
                <a:solidFill>
                  <a:srgbClr val="BF0000"/>
                </a:solidFill>
                <a:latin typeface="Open Sans"/>
                <a:cs typeface="Open Sans"/>
              </a:rPr>
              <a:t>“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2100" spc="0" baseline="3496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lang="es-ES" sz="1400" dirty="0">
                <a:latin typeface="Open Sans"/>
                <a:cs typeface="Open Sans"/>
              </a:rPr>
              <a:t> 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bon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i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29" baseline="3496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b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d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d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lang="es-ES" sz="1400" dirty="0">
                <a:latin typeface="Open Sans"/>
                <a:cs typeface="Open Sans"/>
              </a:rPr>
              <a:t> </a:t>
            </a:r>
            <a:r>
              <a:rPr sz="2100" spc="-25" baseline="3496" dirty="0" err="1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29" baseline="3496" dirty="0" err="1">
                <a:solidFill>
                  <a:srgbClr val="BF0000"/>
                </a:solidFill>
                <a:latin typeface="Open Sans"/>
                <a:cs typeface="Open Sans"/>
              </a:rPr>
              <a:t>c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i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o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i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o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54" baseline="3496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c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li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n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ab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l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2100" spc="0" baseline="3496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lang="es-ES" sz="1400" dirty="0">
                <a:latin typeface="Open Sans"/>
                <a:cs typeface="Open Sans"/>
              </a:rPr>
              <a:t> 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d</a:t>
            </a:r>
            <a:r>
              <a:rPr sz="2100" spc="-25" baseline="3496" dirty="0" err="1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p</a:t>
            </a:r>
            <a:r>
              <a:rPr sz="2100" spc="-29" baseline="3496" dirty="0" err="1">
                <a:solidFill>
                  <a:srgbClr val="BF0000"/>
                </a:solidFill>
                <a:latin typeface="Open Sans"/>
                <a:cs typeface="Open Sans"/>
              </a:rPr>
              <a:t>ac</a:t>
            </a:r>
            <a:r>
              <a:rPr sz="2100" spc="-34" baseline="3496" dirty="0" err="1">
                <a:solidFill>
                  <a:srgbClr val="BF0000"/>
                </a:solidFill>
                <a:latin typeface="Open Sans"/>
                <a:cs typeface="Open Sans"/>
              </a:rPr>
              <a:t>ho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l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ón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2100" spc="-3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c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o</a:t>
            </a:r>
            <a:r>
              <a:rPr sz="2100" spc="-50" baseline="3496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2100" spc="-25" baseline="3496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2100" spc="-34" baseline="3496" dirty="0">
                <a:solidFill>
                  <a:srgbClr val="BF0000"/>
                </a:solidFill>
                <a:latin typeface="Open Sans"/>
                <a:cs typeface="Open Sans"/>
              </a:rPr>
              <a:t>do</a:t>
            </a:r>
            <a:r>
              <a:rPr sz="2100" spc="-19" baseline="3496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2100" spc="0" baseline="3496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2100" spc="-29" baseline="3496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2100" spc="-19" baseline="3496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2100" spc="-14" baseline="3496" dirty="0" err="1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2100" spc="0" baseline="3496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lang="es-ES" sz="1400" baseline="3496" dirty="0">
                <a:latin typeface="Open Sans"/>
                <a:cs typeface="Open Sans"/>
              </a:rPr>
              <a:t> </a:t>
            </a:r>
            <a:r>
              <a:rPr sz="1400" spc="-25" dirty="0" err="1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1400" spc="-34" dirty="0" err="1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1400" spc="-29" dirty="0" err="1">
                <a:solidFill>
                  <a:srgbClr val="BF0000"/>
                </a:solidFill>
                <a:latin typeface="Open Sans"/>
                <a:cs typeface="Open Sans"/>
              </a:rPr>
              <a:t>g</a:t>
            </a:r>
            <a:r>
              <a:rPr sz="1400" spc="-34" dirty="0" err="1">
                <a:solidFill>
                  <a:srgbClr val="BF0000"/>
                </a:solidFill>
                <a:latin typeface="Open Sans"/>
                <a:cs typeface="Open Sans"/>
              </a:rPr>
              <a:t>onó</a:t>
            </a:r>
            <a:r>
              <a:rPr sz="1400" spc="-54" dirty="0" err="1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1400" spc="-14" dirty="0" err="1">
                <a:solidFill>
                  <a:srgbClr val="BF0000"/>
                </a:solidFill>
                <a:latin typeface="Open Sans"/>
                <a:cs typeface="Open Sans"/>
              </a:rPr>
              <a:t>i</a:t>
            </a:r>
            <a:r>
              <a:rPr sz="1400" spc="-29" dirty="0" err="1">
                <a:solidFill>
                  <a:srgbClr val="BF0000"/>
                </a:solidFill>
                <a:latin typeface="Open Sans"/>
                <a:cs typeface="Open Sans"/>
              </a:rPr>
              <a:t>ca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sill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25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c</a:t>
            </a:r>
            <a:r>
              <a:rPr sz="1400" spc="-34" dirty="0">
                <a:solidFill>
                  <a:srgbClr val="BF0000"/>
                </a:solidFill>
                <a:latin typeface="Open Sans"/>
                <a:cs typeface="Open Sans"/>
              </a:rPr>
              <a:t>onó</a:t>
            </a:r>
            <a:r>
              <a:rPr sz="1400" spc="-54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i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ca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1400" spc="-24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34" dirty="0">
                <a:solidFill>
                  <a:srgbClr val="BF0000"/>
                </a:solidFill>
                <a:latin typeface="Open Sans"/>
                <a:cs typeface="Open Sans"/>
              </a:rPr>
              <a:t>ou</a:t>
            </a:r>
            <a:r>
              <a:rPr sz="1400" spc="-19" dirty="0">
                <a:solidFill>
                  <a:srgbClr val="BF0000"/>
                </a:solidFill>
                <a:latin typeface="Open Sans"/>
                <a:cs typeface="Open Sans"/>
              </a:rPr>
              <a:t>t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l</a:t>
            </a:r>
            <a:r>
              <a:rPr sz="1400" spc="-25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t </a:t>
            </a:r>
            <a:r>
              <a:rPr sz="1400" spc="-19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-19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l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50" dirty="0">
                <a:solidFill>
                  <a:srgbClr val="BF0000"/>
                </a:solidFill>
                <a:latin typeface="Open Sans"/>
                <a:cs typeface="Open Sans"/>
              </a:rPr>
              <a:t>m</a:t>
            </a:r>
            <a:r>
              <a:rPr sz="1400" spc="-25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j</a:t>
            </a:r>
            <a:r>
              <a:rPr sz="1400" spc="-34" dirty="0">
                <a:solidFill>
                  <a:srgbClr val="BF0000"/>
                </a:solidFill>
                <a:latin typeface="Open Sans"/>
                <a:cs typeface="Open Sans"/>
              </a:rPr>
              <a:t>o</a:t>
            </a:r>
            <a:r>
              <a:rPr sz="1400" spc="-50" dirty="0">
                <a:solidFill>
                  <a:srgbClr val="BF0000"/>
                </a:solidFill>
                <a:latin typeface="Open Sans"/>
                <a:cs typeface="Open Sans"/>
              </a:rPr>
              <a:t>r</a:t>
            </a:r>
            <a:r>
              <a:rPr sz="1400" spc="-25" dirty="0">
                <a:solidFill>
                  <a:srgbClr val="BF0000"/>
                </a:solidFill>
                <a:latin typeface="Open Sans"/>
                <a:cs typeface="Open Sans"/>
              </a:rPr>
              <a:t>e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19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-19" dirty="0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,</a:t>
            </a:r>
            <a:r>
              <a:rPr sz="1400" spc="-29" dirty="0">
                <a:solidFill>
                  <a:srgbClr val="BF0000"/>
                </a:solidFill>
                <a:latin typeface="Open Sans"/>
                <a:cs typeface="Open Sans"/>
              </a:rPr>
              <a:t> </a:t>
            </a:r>
            <a:r>
              <a:rPr sz="1400" spc="-19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sz="1400" spc="-14" dirty="0" err="1">
                <a:solidFill>
                  <a:srgbClr val="BF0000"/>
                </a:solidFill>
                <a:latin typeface="Open Sans"/>
                <a:cs typeface="Open Sans"/>
              </a:rPr>
              <a:t>ill</a:t>
            </a:r>
            <a:r>
              <a:rPr sz="1400" spc="-29" dirty="0" err="1">
                <a:solidFill>
                  <a:srgbClr val="BF0000"/>
                </a:solidFill>
                <a:latin typeface="Open Sans"/>
                <a:cs typeface="Open Sans"/>
              </a:rPr>
              <a:t>a</a:t>
            </a:r>
            <a:r>
              <a:rPr sz="1400" spc="0" dirty="0" err="1">
                <a:solidFill>
                  <a:srgbClr val="BF0000"/>
                </a:solidFill>
                <a:latin typeface="Open Sans"/>
                <a:cs typeface="Open Sans"/>
              </a:rPr>
              <a:t>s</a:t>
            </a:r>
            <a:r>
              <a:rPr lang="es-ES" sz="1400" spc="-29" dirty="0">
                <a:solidFill>
                  <a:srgbClr val="BF0000"/>
                </a:solidFill>
                <a:latin typeface="Open Sans"/>
                <a:cs typeface="Open Sans"/>
              </a:rPr>
              <a:t> España, sillas Madrid, sillas Barcelona, sillas Valencia</a:t>
            </a:r>
            <a:r>
              <a:rPr sz="1400" spc="-14" dirty="0">
                <a:solidFill>
                  <a:srgbClr val="BF0000"/>
                </a:solidFill>
                <a:latin typeface="Open Sans"/>
                <a:cs typeface="Open Sans"/>
              </a:rPr>
              <a:t>”</a:t>
            </a:r>
            <a:r>
              <a:rPr sz="1400" spc="0" dirty="0">
                <a:solidFill>
                  <a:srgbClr val="BF0000"/>
                </a:solidFill>
                <a:latin typeface="Open Sans"/>
                <a:cs typeface="Open Sans"/>
              </a:rPr>
              <a:t>&gt;</a:t>
            </a:r>
            <a:endParaRPr sz="1400" dirty="0">
              <a:latin typeface="Open Sans"/>
              <a:cs typeface="Open San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4AE2FF-9A6E-9365-C468-0FA57DEA0A98}"/>
              </a:ext>
            </a:extLst>
          </p:cNvPr>
          <p:cNvSpPr txBox="1"/>
          <p:nvPr/>
        </p:nvSpPr>
        <p:spPr>
          <a:xfrm>
            <a:off x="237334" y="525517"/>
            <a:ext cx="7024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El contenido es el rey… si es de calidad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E3CDA48-4BB4-D1BA-DDD5-7053C0654133}"/>
              </a:ext>
            </a:extLst>
          </p:cNvPr>
          <p:cNvSpPr txBox="1"/>
          <p:nvPr/>
        </p:nvSpPr>
        <p:spPr>
          <a:xfrm>
            <a:off x="540294" y="4585157"/>
            <a:ext cx="110137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400" dirty="0"/>
              <a:t>Atender a la intención de búsqueda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Contenido original, </a:t>
            </a:r>
            <a:r>
              <a:rPr lang="es-ES" sz="2400" b="1" dirty="0"/>
              <a:t>no copiarás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Evita duplicidades </a:t>
            </a:r>
            <a:r>
              <a:rPr lang="es-ES" sz="2400" i="1" dirty="0" err="1"/>
              <a:t>Title</a:t>
            </a:r>
            <a:r>
              <a:rPr lang="es-ES" sz="2400" dirty="0"/>
              <a:t> - H1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Estructura bien el contenido de cada página con H2, H3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Utiliza entidades relacionadas con una palabra clave que doten de valor el contenido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77A08A-6BE5-9182-AEA6-0C68C36E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07" y="1519694"/>
            <a:ext cx="1843677" cy="27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C9D1D9-3C39-99DE-3AB9-5125AABC3B96}"/>
              </a:ext>
            </a:extLst>
          </p:cNvPr>
          <p:cNvSpPr txBox="1"/>
          <p:nvPr/>
        </p:nvSpPr>
        <p:spPr>
          <a:xfrm>
            <a:off x="237334" y="525517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Intención de búsqueda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228F3ED-4938-C705-A1CE-AEE8A0FB31B3}"/>
              </a:ext>
            </a:extLst>
          </p:cNvPr>
          <p:cNvSpPr/>
          <p:nvPr/>
        </p:nvSpPr>
        <p:spPr>
          <a:xfrm>
            <a:off x="642258" y="1346264"/>
            <a:ext cx="9111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/>
              <a:t>Know</a:t>
            </a:r>
            <a:r>
              <a:rPr lang="es-ES" sz="2400" b="1" dirty="0"/>
              <a:t> simple</a:t>
            </a:r>
            <a:r>
              <a:rPr lang="es-ES" sz="2400" dirty="0"/>
              <a:t>: El usuario espera una respuesta concreta y breve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7CAEBC-F7F5-2568-160B-A835D7EA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96" y="1940488"/>
            <a:ext cx="5343952" cy="45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7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9139B2-277D-EDDC-EBE2-A0F2D71B70CA}"/>
              </a:ext>
            </a:extLst>
          </p:cNvPr>
          <p:cNvSpPr/>
          <p:nvPr/>
        </p:nvSpPr>
        <p:spPr>
          <a:xfrm>
            <a:off x="590692" y="1337042"/>
            <a:ext cx="8313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/>
              <a:t>Know</a:t>
            </a:r>
            <a:r>
              <a:rPr lang="es-ES" sz="2400" dirty="0"/>
              <a:t>: El usuario espera una respuesta de largo contenido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D51C4B-392F-7586-F3F2-B9840E54CF74}"/>
              </a:ext>
            </a:extLst>
          </p:cNvPr>
          <p:cNvSpPr txBox="1"/>
          <p:nvPr/>
        </p:nvSpPr>
        <p:spPr>
          <a:xfrm>
            <a:off x="237334" y="525517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Intención de búsqueda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99A331-77A3-4AF7-285A-1B800896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7" y="2732314"/>
            <a:ext cx="4088805" cy="2100943"/>
          </a:xfrm>
          <a:prstGeom prst="rect">
            <a:avLst/>
          </a:prstGeom>
        </p:spPr>
      </p:pic>
      <p:sp>
        <p:nvSpPr>
          <p:cNvPr id="5" name="Flecha derecha 4">
            <a:extLst>
              <a:ext uri="{FF2B5EF4-FFF2-40B4-BE49-F238E27FC236}">
                <a16:creationId xmlns:a16="http://schemas.microsoft.com/office/drawing/2014/main" id="{CCFD4DD5-F33C-6C6C-90C3-527AF3FD87BC}"/>
              </a:ext>
            </a:extLst>
          </p:cNvPr>
          <p:cNvSpPr/>
          <p:nvPr/>
        </p:nvSpPr>
        <p:spPr>
          <a:xfrm>
            <a:off x="5572626" y="3352656"/>
            <a:ext cx="1046747" cy="8602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3203E8-4573-207E-F302-45604C35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997" y="2732314"/>
            <a:ext cx="4405204" cy="2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B2D9589-9AE9-4825-6063-FF5C2B6DBDF9}"/>
              </a:ext>
            </a:extLst>
          </p:cNvPr>
          <p:cNvSpPr txBox="1"/>
          <p:nvPr/>
        </p:nvSpPr>
        <p:spPr>
          <a:xfrm>
            <a:off x="237334" y="525517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Intención de búsqueda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5BD60D-B2C0-2E7E-4A34-56692E29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90" y="2188150"/>
            <a:ext cx="4535419" cy="4378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CD8FDD2-91FB-1593-A3E3-9B8C7CBD3FF8}"/>
              </a:ext>
            </a:extLst>
          </p:cNvPr>
          <p:cNvSpPr/>
          <p:nvPr/>
        </p:nvSpPr>
        <p:spPr>
          <a:xfrm>
            <a:off x="237334" y="1387611"/>
            <a:ext cx="9320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DO</a:t>
            </a:r>
            <a:r>
              <a:rPr lang="es-ES" sz="2400" dirty="0"/>
              <a:t>: El usuario quiere realizar acciones concretas al consultar a Google</a:t>
            </a:r>
          </a:p>
        </p:txBody>
      </p:sp>
    </p:spTree>
    <p:extLst>
      <p:ext uri="{BB962C8B-B14F-4D97-AF65-F5344CB8AC3E}">
        <p14:creationId xmlns:p14="http://schemas.microsoft.com/office/powerpoint/2010/main" val="151550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6D40B41A-0588-AF70-18A0-11D2E0F31527}"/>
              </a:ext>
            </a:extLst>
          </p:cNvPr>
          <p:cNvSpPr/>
          <p:nvPr/>
        </p:nvSpPr>
        <p:spPr>
          <a:xfrm>
            <a:off x="699164" y="3067646"/>
            <a:ext cx="394652" cy="361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15AEA1C6-0C1C-1DF4-6145-6CF8D35EAF2C}"/>
              </a:ext>
            </a:extLst>
          </p:cNvPr>
          <p:cNvSpPr/>
          <p:nvPr/>
        </p:nvSpPr>
        <p:spPr>
          <a:xfrm>
            <a:off x="707323" y="3786873"/>
            <a:ext cx="360039" cy="359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CE72B7B-839C-1A05-BB3C-0283E09ABDDB}"/>
              </a:ext>
            </a:extLst>
          </p:cNvPr>
          <p:cNvSpPr txBox="1"/>
          <p:nvPr/>
        </p:nvSpPr>
        <p:spPr>
          <a:xfrm>
            <a:off x="3060030" y="1500747"/>
            <a:ext cx="4329013" cy="8793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50"/>
              </a:lnSpc>
              <a:spcBef>
                <a:spcPts val="177"/>
              </a:spcBef>
            </a:pP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4800" spc="4" baseline="3824" dirty="0">
                <a:solidFill>
                  <a:srgbClr val="0E3B69"/>
                </a:solidFill>
                <a:latin typeface="Open Sans"/>
                <a:cs typeface="Open Sans"/>
              </a:rPr>
              <a:t>r</a:t>
            </a:r>
            <a:r>
              <a:rPr sz="4800" spc="-4" baseline="3824" dirty="0">
                <a:solidFill>
                  <a:srgbClr val="0E3B69"/>
                </a:solidFill>
                <a:latin typeface="Open Sans"/>
                <a:cs typeface="Open Sans"/>
              </a:rPr>
              <a:t>t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u</a:t>
            </a:r>
            <a:r>
              <a:rPr sz="4800" spc="-59" baseline="3824" dirty="0">
                <a:solidFill>
                  <a:srgbClr val="0E3B69"/>
                </a:solidFill>
                <a:latin typeface="Open Sans"/>
                <a:cs typeface="Open Sans"/>
              </a:rPr>
              <a:t>r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o</a:t>
            </a:r>
            <a:r>
              <a:rPr sz="4800" spc="14" baseline="3824" dirty="0">
                <a:solidFill>
                  <a:srgbClr val="0E3B69"/>
                </a:solidFill>
                <a:latin typeface="Open Sans"/>
                <a:cs typeface="Open Sans"/>
              </a:rPr>
              <a:t> 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4800" spc="-25" baseline="3824" dirty="0">
                <a:solidFill>
                  <a:srgbClr val="0E3B69"/>
                </a:solidFill>
                <a:latin typeface="Open Sans"/>
                <a:cs typeface="Open Sans"/>
              </a:rPr>
              <a:t>r</a:t>
            </a:r>
            <a:r>
              <a:rPr sz="4800" spc="-4" baseline="3824" dirty="0">
                <a:solidFill>
                  <a:srgbClr val="0E3B69"/>
                </a:solidFill>
                <a:latin typeface="Open Sans"/>
                <a:cs typeface="Open Sans"/>
              </a:rPr>
              <a:t>g</a:t>
            </a:r>
            <a:r>
              <a:rPr sz="4800" spc="4" baseline="3824" dirty="0">
                <a:solidFill>
                  <a:srgbClr val="0E3B69"/>
                </a:solidFill>
                <a:latin typeface="Open Sans"/>
                <a:cs typeface="Open Sans"/>
              </a:rPr>
              <a:t>ilé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s</a:t>
            </a:r>
            <a:r>
              <a:rPr sz="4800" spc="9" baseline="3824" dirty="0">
                <a:solidFill>
                  <a:srgbClr val="0E3B69"/>
                </a:solidFill>
                <a:latin typeface="Open Sans"/>
                <a:cs typeface="Open Sans"/>
              </a:rPr>
              <a:t> </a:t>
            </a:r>
            <a:r>
              <a:rPr sz="4800" spc="4" baseline="3824" dirty="0">
                <a:solidFill>
                  <a:srgbClr val="0E3B69"/>
                </a:solidFill>
                <a:latin typeface="Open Sans"/>
                <a:cs typeface="Open Sans"/>
              </a:rPr>
              <a:t>C</a:t>
            </a:r>
            <a:r>
              <a:rPr sz="4800" spc="-4" baseline="3824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s</a:t>
            </a:r>
            <a:r>
              <a:rPr sz="4800" spc="-4" baseline="3824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s</a:t>
            </a:r>
            <a:r>
              <a:rPr sz="4800" spc="-4" baseline="3824" dirty="0">
                <a:solidFill>
                  <a:srgbClr val="0E3B69"/>
                </a:solidFill>
                <a:latin typeface="Open Sans"/>
                <a:cs typeface="Open Sans"/>
              </a:rPr>
              <a:t>ú</a:t>
            </a:r>
            <a:r>
              <a:rPr sz="4800" spc="0" baseline="3824" dirty="0">
                <a:solidFill>
                  <a:srgbClr val="0E3B69"/>
                </a:solidFill>
                <a:latin typeface="Open Sans"/>
                <a:cs typeface="Open Sans"/>
              </a:rPr>
              <a:t>s</a:t>
            </a:r>
            <a:endParaRPr sz="3200" dirty="0">
              <a:latin typeface="Open Sans"/>
              <a:cs typeface="Open Sans"/>
            </a:endParaRPr>
          </a:p>
          <a:p>
            <a:pPr marL="12700" marR="60959">
              <a:lnSpc>
                <a:spcPts val="3180"/>
              </a:lnSpc>
              <a:spcBef>
                <a:spcPts val="171"/>
              </a:spcBef>
            </a:pP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2400" spc="0" dirty="0">
                <a:solidFill>
                  <a:srgbClr val="0E3B69"/>
                </a:solidFill>
                <a:latin typeface="Open Sans"/>
                <a:cs typeface="Open Sans"/>
              </a:rPr>
              <a:t>n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alist</a:t>
            </a:r>
            <a:r>
              <a:rPr sz="2400" spc="0" dirty="0">
                <a:solidFill>
                  <a:srgbClr val="0E3B69"/>
                </a:solidFill>
                <a:latin typeface="Open Sans"/>
                <a:cs typeface="Open Sans"/>
              </a:rPr>
              <a:t>a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 </a:t>
            </a:r>
            <a:r>
              <a:rPr sz="2400" spc="-44" dirty="0">
                <a:solidFill>
                  <a:srgbClr val="0E3B69"/>
                </a:solidFill>
                <a:latin typeface="Open Sans"/>
                <a:cs typeface="Open Sans"/>
              </a:rPr>
              <a:t>W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e</a:t>
            </a:r>
            <a:r>
              <a:rPr sz="2400" spc="0" dirty="0">
                <a:solidFill>
                  <a:srgbClr val="0E3B69"/>
                </a:solidFill>
                <a:latin typeface="Open Sans"/>
                <a:cs typeface="Open Sans"/>
              </a:rPr>
              <a:t>b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 </a:t>
            </a:r>
            <a:r>
              <a:rPr sz="2400" spc="0" dirty="0">
                <a:solidFill>
                  <a:srgbClr val="0E3B69"/>
                </a:solidFill>
                <a:latin typeface="Open Sans"/>
                <a:cs typeface="Open Sans"/>
              </a:rPr>
              <a:t>y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 </a:t>
            </a:r>
            <a:r>
              <a:rPr sz="2400" spc="-4" dirty="0">
                <a:solidFill>
                  <a:srgbClr val="0E3B69"/>
                </a:solidFill>
                <a:latin typeface="Open Sans"/>
                <a:cs typeface="Open Sans"/>
              </a:rPr>
              <a:t>S</a:t>
            </a:r>
            <a:r>
              <a:rPr sz="2400" spc="4" dirty="0">
                <a:solidFill>
                  <a:srgbClr val="0E3B69"/>
                </a:solidFill>
                <a:latin typeface="Open Sans"/>
                <a:cs typeface="Open Sans"/>
              </a:rPr>
              <a:t>E</a:t>
            </a:r>
            <a:r>
              <a:rPr sz="2400" spc="0" dirty="0">
                <a:solidFill>
                  <a:srgbClr val="0E3B69"/>
                </a:solidFill>
                <a:latin typeface="Open Sans"/>
                <a:cs typeface="Open Sans"/>
              </a:rPr>
              <a:t>O</a:t>
            </a:r>
            <a:endParaRPr sz="2400" dirty="0">
              <a:latin typeface="Open Sans"/>
              <a:cs typeface="Open Sans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4A73221-8491-1995-E8EE-1C55F4720AB6}"/>
              </a:ext>
            </a:extLst>
          </p:cNvPr>
          <p:cNvSpPr txBox="1"/>
          <p:nvPr/>
        </p:nvSpPr>
        <p:spPr>
          <a:xfrm>
            <a:off x="1209881" y="3134202"/>
            <a:ext cx="4488931" cy="294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75"/>
              </a:lnSpc>
              <a:spcBef>
                <a:spcPts val="93"/>
              </a:spcBef>
            </a:pPr>
            <a:r>
              <a:rPr sz="1800" dirty="0">
                <a:latin typeface="Franklin Gothic Demi"/>
                <a:cs typeface="Franklin Gothic Demi"/>
                <a:hlinkClick r:id="rId4"/>
              </a:rPr>
              <a:t>http://www.linkedin.com/in/arturojargiles</a:t>
            </a:r>
            <a:endParaRPr sz="1800" dirty="0">
              <a:latin typeface="Franklin Gothic Demi"/>
              <a:cs typeface="Franklin Gothic Dem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656E182-EE84-5659-0922-1D56A3F81B08}"/>
              </a:ext>
            </a:extLst>
          </p:cNvPr>
          <p:cNvSpPr txBox="1"/>
          <p:nvPr/>
        </p:nvSpPr>
        <p:spPr>
          <a:xfrm>
            <a:off x="1209881" y="3857744"/>
            <a:ext cx="2519681" cy="2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5"/>
              </a:lnSpc>
              <a:spcBef>
                <a:spcPts val="86"/>
              </a:spcBef>
            </a:pPr>
            <a:r>
              <a:rPr sz="1600" spc="0" dirty="0">
                <a:latin typeface="Arial"/>
                <a:cs typeface="Arial"/>
                <a:hlinkClick r:id="rId5"/>
              </a:rPr>
              <a:t>a</a:t>
            </a:r>
            <a:r>
              <a:rPr sz="1600" spc="4" dirty="0">
                <a:latin typeface="Arial"/>
                <a:cs typeface="Arial"/>
                <a:hlinkClick r:id="rId5"/>
              </a:rPr>
              <a:t>rt</a:t>
            </a:r>
            <a:r>
              <a:rPr sz="1600" spc="0" dirty="0">
                <a:latin typeface="Arial"/>
                <a:cs typeface="Arial"/>
                <a:hlinkClick r:id="rId5"/>
              </a:rPr>
              <a:t>u</a:t>
            </a:r>
            <a:r>
              <a:rPr sz="1600" spc="4" dirty="0">
                <a:latin typeface="Arial"/>
                <a:cs typeface="Arial"/>
                <a:hlinkClick r:id="rId5"/>
              </a:rPr>
              <a:t>r</a:t>
            </a:r>
            <a:r>
              <a:rPr sz="1600" spc="0" dirty="0">
                <a:latin typeface="Arial"/>
                <a:cs typeface="Arial"/>
                <a:hlinkClick r:id="rId5"/>
              </a:rPr>
              <a:t>o@</a:t>
            </a:r>
            <a:r>
              <a:rPr lang="es-ES" sz="1600" spc="0" dirty="0">
                <a:latin typeface="Arial"/>
                <a:cs typeface="Arial"/>
                <a:hlinkClick r:id="rId5"/>
              </a:rPr>
              <a:t>beroimyweb.com</a:t>
            </a:r>
            <a:r>
              <a:rPr lang="es-ES" sz="1600" spc="0" dirty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E7C3AF-118D-8AA1-9991-8B7E17B8E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406" y="1166254"/>
            <a:ext cx="2128425" cy="3253583"/>
          </a:xfrm>
          <a:prstGeom prst="rect">
            <a:avLst/>
          </a:prstGeom>
        </p:spPr>
      </p:pic>
      <p:pic>
        <p:nvPicPr>
          <p:cNvPr id="1026" name="Picture 2" descr="Agencia SEO SEM en Valencia Be ROI My Web">
            <a:extLst>
              <a:ext uri="{FF2B5EF4-FFF2-40B4-BE49-F238E27FC236}">
                <a16:creationId xmlns:a16="http://schemas.microsoft.com/office/drawing/2014/main" id="{7EFECDF8-0CAE-16CC-5C84-A6B8ED6B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9" y="1400664"/>
            <a:ext cx="20574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436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AB34866-EAD3-7BD1-5144-2FC829C4FE19}"/>
              </a:ext>
            </a:extLst>
          </p:cNvPr>
          <p:cNvSpPr txBox="1"/>
          <p:nvPr/>
        </p:nvSpPr>
        <p:spPr>
          <a:xfrm>
            <a:off x="237334" y="525517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Intención de búsqueda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E41713A-AD31-B704-15EE-233D8EE98D03}"/>
              </a:ext>
            </a:extLst>
          </p:cNvPr>
          <p:cNvSpPr/>
          <p:nvPr/>
        </p:nvSpPr>
        <p:spPr>
          <a:xfrm>
            <a:off x="237334" y="1424745"/>
            <a:ext cx="447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Website</a:t>
            </a:r>
            <a:r>
              <a:rPr lang="es-ES" sz="2400" dirty="0"/>
              <a:t>: </a:t>
            </a:r>
            <a:r>
              <a:rPr lang="es-ES" sz="2400" dirty="0" err="1"/>
              <a:t>Search</a:t>
            </a:r>
            <a:r>
              <a:rPr lang="es-ES" sz="2400" dirty="0"/>
              <a:t> Content </a:t>
            </a:r>
            <a:r>
              <a:rPr lang="es-ES" sz="2400" dirty="0" err="1"/>
              <a:t>Branding</a:t>
            </a: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6B2B0A-A269-7527-F1C5-D5BB46B5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89" y="1995489"/>
            <a:ext cx="5168822" cy="46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2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88F0150-52A1-D888-06B0-462A99AF8F0D}"/>
              </a:ext>
            </a:extLst>
          </p:cNvPr>
          <p:cNvSpPr txBox="1"/>
          <p:nvPr/>
        </p:nvSpPr>
        <p:spPr>
          <a:xfrm>
            <a:off x="237334" y="525517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Intención de búsqueda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4CDDCC-5FFD-50AC-1AD4-0C562500A5F5}"/>
              </a:ext>
            </a:extLst>
          </p:cNvPr>
          <p:cNvSpPr/>
          <p:nvPr/>
        </p:nvSpPr>
        <p:spPr>
          <a:xfrm>
            <a:off x="237334" y="1404648"/>
            <a:ext cx="2110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Location</a:t>
            </a:r>
            <a:r>
              <a:rPr lang="es-ES" sz="2400" dirty="0"/>
              <a:t>: </a:t>
            </a:r>
            <a:r>
              <a:rPr lang="es-ES" sz="2400" dirty="0" err="1"/>
              <a:t>Maps</a:t>
            </a: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8256CB-D705-9D2C-C8E5-9117A28A7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88" y="1404648"/>
            <a:ext cx="5647586" cy="52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9957E3F9-E7CF-D925-48A2-799FF49B179B}"/>
              </a:ext>
            </a:extLst>
          </p:cNvPr>
          <p:cNvSpPr/>
          <p:nvPr/>
        </p:nvSpPr>
        <p:spPr>
          <a:xfrm>
            <a:off x="4782280" y="1304207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423A9DC5-5A10-53B8-240A-349415F56659}"/>
              </a:ext>
            </a:extLst>
          </p:cNvPr>
          <p:cNvSpPr/>
          <p:nvPr/>
        </p:nvSpPr>
        <p:spPr>
          <a:xfrm>
            <a:off x="5007299" y="1825593"/>
            <a:ext cx="1" cy="337931"/>
          </a:xfrm>
          <a:custGeom>
            <a:avLst/>
            <a:gdLst/>
            <a:ahLst/>
            <a:cxnLst/>
            <a:rect l="l" t="t" r="r" b="b"/>
            <a:pathLst>
              <a:path w="1" h="337931">
                <a:moveTo>
                  <a:pt x="0" y="0"/>
                </a:moveTo>
                <a:lnTo>
                  <a:pt x="1" y="33793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7579DC97-7298-6A6E-DD57-90544511615C}"/>
              </a:ext>
            </a:extLst>
          </p:cNvPr>
          <p:cNvSpPr/>
          <p:nvPr/>
        </p:nvSpPr>
        <p:spPr>
          <a:xfrm>
            <a:off x="2920698" y="2163515"/>
            <a:ext cx="2086601" cy="1"/>
          </a:xfrm>
          <a:custGeom>
            <a:avLst/>
            <a:gdLst/>
            <a:ahLst/>
            <a:cxnLst/>
            <a:rect l="l" t="t" r="r" b="b"/>
            <a:pathLst>
              <a:path w="2086601" h="1">
                <a:moveTo>
                  <a:pt x="2086601" y="0"/>
                </a:moveTo>
                <a:lnTo>
                  <a:pt x="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920B9FDB-1B88-3A32-529B-945DB58A6340}"/>
              </a:ext>
            </a:extLst>
          </p:cNvPr>
          <p:cNvSpPr/>
          <p:nvPr/>
        </p:nvSpPr>
        <p:spPr>
          <a:xfrm>
            <a:off x="5007299" y="2163515"/>
            <a:ext cx="2025231" cy="1"/>
          </a:xfrm>
          <a:custGeom>
            <a:avLst/>
            <a:gdLst/>
            <a:ahLst/>
            <a:cxnLst/>
            <a:rect l="l" t="t" r="r" b="b"/>
            <a:pathLst>
              <a:path w="2025231" h="1">
                <a:moveTo>
                  <a:pt x="0" y="0"/>
                </a:moveTo>
                <a:lnTo>
                  <a:pt x="2025231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B0622DE0-754C-3A4F-368D-737E32A5F9E1}"/>
              </a:ext>
            </a:extLst>
          </p:cNvPr>
          <p:cNvSpPr/>
          <p:nvPr/>
        </p:nvSpPr>
        <p:spPr>
          <a:xfrm>
            <a:off x="2695673" y="2356618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4ED09B20-41BD-A8F6-FEF9-43C86B7A9D25}"/>
              </a:ext>
            </a:extLst>
          </p:cNvPr>
          <p:cNvSpPr/>
          <p:nvPr/>
        </p:nvSpPr>
        <p:spPr>
          <a:xfrm>
            <a:off x="2882599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E46F95E3-E1A8-7511-F2C4-C6958C76EE53}"/>
              </a:ext>
            </a:extLst>
          </p:cNvPr>
          <p:cNvSpPr/>
          <p:nvPr/>
        </p:nvSpPr>
        <p:spPr>
          <a:xfrm>
            <a:off x="4076516" y="2356618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28858897-B4DE-2DDF-684D-AF9C732383D3}"/>
              </a:ext>
            </a:extLst>
          </p:cNvPr>
          <p:cNvSpPr/>
          <p:nvPr/>
        </p:nvSpPr>
        <p:spPr>
          <a:xfrm>
            <a:off x="4263434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75" y="116903"/>
                </a:lnTo>
                <a:lnTo>
                  <a:pt x="42875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75" y="129603"/>
                </a:lnTo>
                <a:lnTo>
                  <a:pt x="42875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968E421C-080A-61CC-4F4B-A114864F39BA}"/>
              </a:ext>
            </a:extLst>
          </p:cNvPr>
          <p:cNvSpPr/>
          <p:nvPr/>
        </p:nvSpPr>
        <p:spPr>
          <a:xfrm>
            <a:off x="5457349" y="2356618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2">
            <a:extLst>
              <a:ext uri="{FF2B5EF4-FFF2-40B4-BE49-F238E27FC236}">
                <a16:creationId xmlns:a16="http://schemas.microsoft.com/office/drawing/2014/main" id="{34B4020F-A33D-8319-CB8F-4A9DDAC90404}"/>
              </a:ext>
            </a:extLst>
          </p:cNvPr>
          <p:cNvSpPr/>
          <p:nvPr/>
        </p:nvSpPr>
        <p:spPr>
          <a:xfrm>
            <a:off x="5634057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66B43E4D-489F-90BF-E7A9-BAA2929AE4F8}"/>
              </a:ext>
            </a:extLst>
          </p:cNvPr>
          <p:cNvSpPr/>
          <p:nvPr/>
        </p:nvSpPr>
        <p:spPr>
          <a:xfrm>
            <a:off x="6838194" y="2356618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5DCA4D6C-A8AE-10FF-BE2D-DD338973E95D}"/>
              </a:ext>
            </a:extLst>
          </p:cNvPr>
          <p:cNvSpPr/>
          <p:nvPr/>
        </p:nvSpPr>
        <p:spPr>
          <a:xfrm>
            <a:off x="6994442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17CB528C-9309-1734-39AF-440CAFAD26C1}"/>
              </a:ext>
            </a:extLst>
          </p:cNvPr>
          <p:cNvSpPr/>
          <p:nvPr/>
        </p:nvSpPr>
        <p:spPr>
          <a:xfrm>
            <a:off x="2920699" y="2878004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65CC7D38-A56F-E647-754A-4FEC3386365F}"/>
              </a:ext>
            </a:extLst>
          </p:cNvPr>
          <p:cNvSpPr/>
          <p:nvPr/>
        </p:nvSpPr>
        <p:spPr>
          <a:xfrm>
            <a:off x="4301534" y="2878004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27">
            <a:extLst>
              <a:ext uri="{FF2B5EF4-FFF2-40B4-BE49-F238E27FC236}">
                <a16:creationId xmlns:a16="http://schemas.microsoft.com/office/drawing/2014/main" id="{D8379010-AC18-B606-70FE-47F4D39814E5}"/>
              </a:ext>
            </a:extLst>
          </p:cNvPr>
          <p:cNvSpPr/>
          <p:nvPr/>
        </p:nvSpPr>
        <p:spPr>
          <a:xfrm>
            <a:off x="5672157" y="2878004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D0683312-AE92-506B-E5F3-67A429322C74}"/>
              </a:ext>
            </a:extLst>
          </p:cNvPr>
          <p:cNvSpPr/>
          <p:nvPr/>
        </p:nvSpPr>
        <p:spPr>
          <a:xfrm>
            <a:off x="7063226" y="2878004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7C7046F7-32A1-6569-6158-083F529CD99B}"/>
              </a:ext>
            </a:extLst>
          </p:cNvPr>
          <p:cNvSpPr/>
          <p:nvPr/>
        </p:nvSpPr>
        <p:spPr>
          <a:xfrm>
            <a:off x="2470647" y="3013170"/>
            <a:ext cx="879647" cy="1"/>
          </a:xfrm>
          <a:custGeom>
            <a:avLst/>
            <a:gdLst/>
            <a:ahLst/>
            <a:cxnLst/>
            <a:rect l="l" t="t" r="r" b="b"/>
            <a:pathLst>
              <a:path w="879647" h="1">
                <a:moveTo>
                  <a:pt x="0" y="0"/>
                </a:moveTo>
                <a:lnTo>
                  <a:pt x="879647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F77B75DC-0168-3D27-7253-D404470F0DD8}"/>
              </a:ext>
            </a:extLst>
          </p:cNvPr>
          <p:cNvSpPr/>
          <p:nvPr/>
        </p:nvSpPr>
        <p:spPr>
          <a:xfrm>
            <a:off x="3851485" y="3013170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31">
            <a:extLst>
              <a:ext uri="{FF2B5EF4-FFF2-40B4-BE49-F238E27FC236}">
                <a16:creationId xmlns:a16="http://schemas.microsoft.com/office/drawing/2014/main" id="{A5CD3844-02E0-DDA1-7AF3-41FF15A21030}"/>
              </a:ext>
            </a:extLst>
          </p:cNvPr>
          <p:cNvSpPr/>
          <p:nvPr/>
        </p:nvSpPr>
        <p:spPr>
          <a:xfrm>
            <a:off x="5222107" y="3013170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4D8E7E95-1D10-AA0D-D1B3-FC62E58E89EF}"/>
              </a:ext>
            </a:extLst>
          </p:cNvPr>
          <p:cNvSpPr/>
          <p:nvPr/>
        </p:nvSpPr>
        <p:spPr>
          <a:xfrm>
            <a:off x="6613176" y="3013170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3D87D278-50E8-6E4A-4080-199959030692}"/>
              </a:ext>
            </a:extLst>
          </p:cNvPr>
          <p:cNvSpPr/>
          <p:nvPr/>
        </p:nvSpPr>
        <p:spPr>
          <a:xfrm>
            <a:off x="2245620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D54FA966-D7C0-4678-4D12-4A03C3E7B40F}"/>
              </a:ext>
            </a:extLst>
          </p:cNvPr>
          <p:cNvSpPr/>
          <p:nvPr/>
        </p:nvSpPr>
        <p:spPr>
          <a:xfrm>
            <a:off x="2432548" y="3410071"/>
            <a:ext cx="38100" cy="76200"/>
          </a:xfrm>
          <a:custGeom>
            <a:avLst/>
            <a:gdLst/>
            <a:ahLst/>
            <a:cxnLst/>
            <a:rect l="l" t="t" r="r" b="b"/>
            <a:pathLst>
              <a:path w="38100" h="76200">
                <a:moveTo>
                  <a:pt x="33337" y="12700"/>
                </a:moveTo>
                <a:lnTo>
                  <a:pt x="33337" y="0"/>
                </a:lnTo>
                <a:lnTo>
                  <a:pt x="0" y="0"/>
                </a:lnTo>
                <a:lnTo>
                  <a:pt x="38100" y="76200"/>
                </a:lnTo>
                <a:lnTo>
                  <a:pt x="33337" y="1270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A4D12B23-9CE0-5FEC-8DB9-6F1B822C5857}"/>
              </a:ext>
            </a:extLst>
          </p:cNvPr>
          <p:cNvSpPr/>
          <p:nvPr/>
        </p:nvSpPr>
        <p:spPr>
          <a:xfrm>
            <a:off x="2475410" y="3410071"/>
            <a:ext cx="33337" cy="12700"/>
          </a:xfrm>
          <a:custGeom>
            <a:avLst/>
            <a:gdLst/>
            <a:ahLst/>
            <a:cxnLst/>
            <a:rect l="l" t="t" r="r" b="b"/>
            <a:pathLst>
              <a:path w="33337" h="12700">
                <a:moveTo>
                  <a:pt x="33337" y="0"/>
                </a:moveTo>
                <a:lnTo>
                  <a:pt x="0" y="0"/>
                </a:lnTo>
                <a:lnTo>
                  <a:pt x="0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36">
            <a:extLst>
              <a:ext uri="{FF2B5EF4-FFF2-40B4-BE49-F238E27FC236}">
                <a16:creationId xmlns:a16="http://schemas.microsoft.com/office/drawing/2014/main" id="{9FC710BD-A909-8FD7-F9D9-FFFFD389DE0E}"/>
              </a:ext>
            </a:extLst>
          </p:cNvPr>
          <p:cNvSpPr/>
          <p:nvPr/>
        </p:nvSpPr>
        <p:spPr>
          <a:xfrm>
            <a:off x="2465884" y="3013170"/>
            <a:ext cx="42863" cy="473100"/>
          </a:xfrm>
          <a:custGeom>
            <a:avLst/>
            <a:gdLst/>
            <a:ahLst/>
            <a:cxnLst/>
            <a:rect l="l" t="t" r="r" b="b"/>
            <a:pathLst>
              <a:path w="42863" h="473100">
                <a:moveTo>
                  <a:pt x="9525" y="0"/>
                </a:moveTo>
                <a:lnTo>
                  <a:pt x="0" y="0"/>
                </a:lnTo>
                <a:lnTo>
                  <a:pt x="1" y="409600"/>
                </a:lnTo>
                <a:lnTo>
                  <a:pt x="4763" y="473100"/>
                </a:lnTo>
                <a:lnTo>
                  <a:pt x="42863" y="396900"/>
                </a:lnTo>
                <a:lnTo>
                  <a:pt x="9526" y="409600"/>
                </a:lnTo>
                <a:lnTo>
                  <a:pt x="9525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37">
            <a:extLst>
              <a:ext uri="{FF2B5EF4-FFF2-40B4-BE49-F238E27FC236}">
                <a16:creationId xmlns:a16="http://schemas.microsoft.com/office/drawing/2014/main" id="{5923B298-E18F-147F-38AF-202A9AFA80B0}"/>
              </a:ext>
            </a:extLst>
          </p:cNvPr>
          <p:cNvSpPr/>
          <p:nvPr/>
        </p:nvSpPr>
        <p:spPr>
          <a:xfrm>
            <a:off x="3145720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38">
            <a:extLst>
              <a:ext uri="{FF2B5EF4-FFF2-40B4-BE49-F238E27FC236}">
                <a16:creationId xmlns:a16="http://schemas.microsoft.com/office/drawing/2014/main" id="{D687BAAF-76A4-9EC8-47BA-E954E0D572A1}"/>
              </a:ext>
            </a:extLst>
          </p:cNvPr>
          <p:cNvSpPr/>
          <p:nvPr/>
        </p:nvSpPr>
        <p:spPr>
          <a:xfrm>
            <a:off x="3626466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726A76E5-80AA-1FBF-58D7-D00F933E29F6}"/>
              </a:ext>
            </a:extLst>
          </p:cNvPr>
          <p:cNvSpPr/>
          <p:nvPr/>
        </p:nvSpPr>
        <p:spPr>
          <a:xfrm>
            <a:off x="3322428" y="3410071"/>
            <a:ext cx="76199" cy="76200"/>
          </a:xfrm>
          <a:custGeom>
            <a:avLst/>
            <a:gdLst/>
            <a:ahLst/>
            <a:cxnLst/>
            <a:rect l="l" t="t" r="r" b="b"/>
            <a:pathLst>
              <a:path w="76199" h="76200">
                <a:moveTo>
                  <a:pt x="33337" y="0"/>
                </a:moveTo>
                <a:lnTo>
                  <a:pt x="0" y="0"/>
                </a:lnTo>
                <a:lnTo>
                  <a:pt x="38099" y="76200"/>
                </a:lnTo>
                <a:lnTo>
                  <a:pt x="76199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EE53A7B8-5189-0826-E171-BF3451116DAF}"/>
              </a:ext>
            </a:extLst>
          </p:cNvPr>
          <p:cNvSpPr/>
          <p:nvPr/>
        </p:nvSpPr>
        <p:spPr>
          <a:xfrm>
            <a:off x="3360528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41">
            <a:extLst>
              <a:ext uri="{FF2B5EF4-FFF2-40B4-BE49-F238E27FC236}">
                <a16:creationId xmlns:a16="http://schemas.microsoft.com/office/drawing/2014/main" id="{0FBB5EF2-8F06-EC29-0EAA-D4461F331169}"/>
              </a:ext>
            </a:extLst>
          </p:cNvPr>
          <p:cNvSpPr/>
          <p:nvPr/>
        </p:nvSpPr>
        <p:spPr>
          <a:xfrm>
            <a:off x="3813385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5CBC2DE0-9FFF-9DDD-C850-2A5627CCAF60}"/>
              </a:ext>
            </a:extLst>
          </p:cNvPr>
          <p:cNvSpPr/>
          <p:nvPr/>
        </p:nvSpPr>
        <p:spPr>
          <a:xfrm>
            <a:off x="3851485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id="{2C210701-BE64-CABC-F1A7-C3F2E5158619}"/>
              </a:ext>
            </a:extLst>
          </p:cNvPr>
          <p:cNvSpPr/>
          <p:nvPr/>
        </p:nvSpPr>
        <p:spPr>
          <a:xfrm>
            <a:off x="4526566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44">
            <a:extLst>
              <a:ext uri="{FF2B5EF4-FFF2-40B4-BE49-F238E27FC236}">
                <a16:creationId xmlns:a16="http://schemas.microsoft.com/office/drawing/2014/main" id="{6BC48370-036E-1901-B29F-1998E277040A}"/>
              </a:ext>
            </a:extLst>
          </p:cNvPr>
          <p:cNvSpPr/>
          <p:nvPr/>
        </p:nvSpPr>
        <p:spPr>
          <a:xfrm>
            <a:off x="5007299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45">
            <a:extLst>
              <a:ext uri="{FF2B5EF4-FFF2-40B4-BE49-F238E27FC236}">
                <a16:creationId xmlns:a16="http://schemas.microsoft.com/office/drawing/2014/main" id="{26C6F5F5-3F0B-DFEF-51C3-B5756210300F}"/>
              </a:ext>
            </a:extLst>
          </p:cNvPr>
          <p:cNvSpPr/>
          <p:nvPr/>
        </p:nvSpPr>
        <p:spPr>
          <a:xfrm>
            <a:off x="4713497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46">
            <a:extLst>
              <a:ext uri="{FF2B5EF4-FFF2-40B4-BE49-F238E27FC236}">
                <a16:creationId xmlns:a16="http://schemas.microsoft.com/office/drawing/2014/main" id="{30F7331B-5DBC-75E4-BC24-D2F281DC7336}"/>
              </a:ext>
            </a:extLst>
          </p:cNvPr>
          <p:cNvSpPr/>
          <p:nvPr/>
        </p:nvSpPr>
        <p:spPr>
          <a:xfrm>
            <a:off x="4751597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47">
            <a:extLst>
              <a:ext uri="{FF2B5EF4-FFF2-40B4-BE49-F238E27FC236}">
                <a16:creationId xmlns:a16="http://schemas.microsoft.com/office/drawing/2014/main" id="{3B028282-7BFB-BD44-3235-D45DEFED3FED}"/>
              </a:ext>
            </a:extLst>
          </p:cNvPr>
          <p:cNvSpPr/>
          <p:nvPr/>
        </p:nvSpPr>
        <p:spPr>
          <a:xfrm>
            <a:off x="5184007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48">
            <a:extLst>
              <a:ext uri="{FF2B5EF4-FFF2-40B4-BE49-F238E27FC236}">
                <a16:creationId xmlns:a16="http://schemas.microsoft.com/office/drawing/2014/main" id="{85340FD1-EB14-240C-759F-730F2A4E44BD}"/>
              </a:ext>
            </a:extLst>
          </p:cNvPr>
          <p:cNvSpPr/>
          <p:nvPr/>
        </p:nvSpPr>
        <p:spPr>
          <a:xfrm>
            <a:off x="5222107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49">
            <a:extLst>
              <a:ext uri="{FF2B5EF4-FFF2-40B4-BE49-F238E27FC236}">
                <a16:creationId xmlns:a16="http://schemas.microsoft.com/office/drawing/2014/main" id="{EC7A9A69-D6F4-6CB4-968F-8367B4FC788D}"/>
              </a:ext>
            </a:extLst>
          </p:cNvPr>
          <p:cNvSpPr/>
          <p:nvPr/>
        </p:nvSpPr>
        <p:spPr>
          <a:xfrm>
            <a:off x="5907411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9C49CC97-F077-9B0F-1877-0D2735BE5596}"/>
              </a:ext>
            </a:extLst>
          </p:cNvPr>
          <p:cNvSpPr/>
          <p:nvPr/>
        </p:nvSpPr>
        <p:spPr>
          <a:xfrm>
            <a:off x="6388144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318D57E8-7475-EB3B-02A5-ACD61A435CC4}"/>
              </a:ext>
            </a:extLst>
          </p:cNvPr>
          <p:cNvSpPr/>
          <p:nvPr/>
        </p:nvSpPr>
        <p:spPr>
          <a:xfrm>
            <a:off x="6094330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52">
            <a:extLst>
              <a:ext uri="{FF2B5EF4-FFF2-40B4-BE49-F238E27FC236}">
                <a16:creationId xmlns:a16="http://schemas.microsoft.com/office/drawing/2014/main" id="{4FA42DA5-DE5F-194D-B948-95669A288F19}"/>
              </a:ext>
            </a:extLst>
          </p:cNvPr>
          <p:cNvSpPr/>
          <p:nvPr/>
        </p:nvSpPr>
        <p:spPr>
          <a:xfrm>
            <a:off x="6132430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53">
            <a:extLst>
              <a:ext uri="{FF2B5EF4-FFF2-40B4-BE49-F238E27FC236}">
                <a16:creationId xmlns:a16="http://schemas.microsoft.com/office/drawing/2014/main" id="{5AEAA12A-89AE-0A97-7DFE-181B3B923FF1}"/>
              </a:ext>
            </a:extLst>
          </p:cNvPr>
          <p:cNvSpPr/>
          <p:nvPr/>
        </p:nvSpPr>
        <p:spPr>
          <a:xfrm>
            <a:off x="6575076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54">
            <a:extLst>
              <a:ext uri="{FF2B5EF4-FFF2-40B4-BE49-F238E27FC236}">
                <a16:creationId xmlns:a16="http://schemas.microsoft.com/office/drawing/2014/main" id="{2CB59AF6-CF35-4613-CEEA-FFA86C595B39}"/>
              </a:ext>
            </a:extLst>
          </p:cNvPr>
          <p:cNvSpPr/>
          <p:nvPr/>
        </p:nvSpPr>
        <p:spPr>
          <a:xfrm>
            <a:off x="6613176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55">
            <a:extLst>
              <a:ext uri="{FF2B5EF4-FFF2-40B4-BE49-F238E27FC236}">
                <a16:creationId xmlns:a16="http://schemas.microsoft.com/office/drawing/2014/main" id="{7C144D83-9187-46A1-BA0C-F98EC21681C8}"/>
              </a:ext>
            </a:extLst>
          </p:cNvPr>
          <p:cNvSpPr/>
          <p:nvPr/>
        </p:nvSpPr>
        <p:spPr>
          <a:xfrm>
            <a:off x="7288244" y="348627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56">
            <a:extLst>
              <a:ext uri="{FF2B5EF4-FFF2-40B4-BE49-F238E27FC236}">
                <a16:creationId xmlns:a16="http://schemas.microsoft.com/office/drawing/2014/main" id="{4D2305D5-E700-638E-F2C6-3C5B2A0C198D}"/>
              </a:ext>
            </a:extLst>
          </p:cNvPr>
          <p:cNvSpPr/>
          <p:nvPr/>
        </p:nvSpPr>
        <p:spPr>
          <a:xfrm>
            <a:off x="7475176" y="341007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57">
            <a:extLst>
              <a:ext uri="{FF2B5EF4-FFF2-40B4-BE49-F238E27FC236}">
                <a16:creationId xmlns:a16="http://schemas.microsoft.com/office/drawing/2014/main" id="{D042A363-A7CB-2A0B-CA03-698298D8BB03}"/>
              </a:ext>
            </a:extLst>
          </p:cNvPr>
          <p:cNvSpPr/>
          <p:nvPr/>
        </p:nvSpPr>
        <p:spPr>
          <a:xfrm>
            <a:off x="7513276" y="3013170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58">
            <a:extLst>
              <a:ext uri="{FF2B5EF4-FFF2-40B4-BE49-F238E27FC236}">
                <a16:creationId xmlns:a16="http://schemas.microsoft.com/office/drawing/2014/main" id="{F6AC74E1-BC0B-5EAF-F93F-38347CC0B4D8}"/>
              </a:ext>
            </a:extLst>
          </p:cNvPr>
          <p:cNvSpPr/>
          <p:nvPr/>
        </p:nvSpPr>
        <p:spPr>
          <a:xfrm>
            <a:off x="7032542" y="2163515"/>
            <a:ext cx="1334810" cy="1"/>
          </a:xfrm>
          <a:custGeom>
            <a:avLst/>
            <a:gdLst/>
            <a:ahLst/>
            <a:cxnLst/>
            <a:rect l="l" t="t" r="r" b="b"/>
            <a:pathLst>
              <a:path w="1334810" h="1">
                <a:moveTo>
                  <a:pt x="0" y="0"/>
                </a:moveTo>
                <a:lnTo>
                  <a:pt x="133481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59">
            <a:extLst>
              <a:ext uri="{FF2B5EF4-FFF2-40B4-BE49-F238E27FC236}">
                <a16:creationId xmlns:a16="http://schemas.microsoft.com/office/drawing/2014/main" id="{0B3BEDE1-2D9E-93AC-8FF1-A45A88954069}"/>
              </a:ext>
            </a:extLst>
          </p:cNvPr>
          <p:cNvSpPr/>
          <p:nvPr/>
        </p:nvSpPr>
        <p:spPr>
          <a:xfrm>
            <a:off x="8147437" y="2356618"/>
            <a:ext cx="439826" cy="521385"/>
          </a:xfrm>
          <a:custGeom>
            <a:avLst/>
            <a:gdLst/>
            <a:ahLst/>
            <a:cxnLst/>
            <a:rect l="l" t="t" r="r" b="b"/>
            <a:pathLst>
              <a:path w="439826" h="521385">
                <a:moveTo>
                  <a:pt x="0" y="0"/>
                </a:moveTo>
                <a:lnTo>
                  <a:pt x="0" y="521385"/>
                </a:lnTo>
                <a:lnTo>
                  <a:pt x="439826" y="521385"/>
                </a:lnTo>
                <a:lnTo>
                  <a:pt x="439826" y="73304"/>
                </a:lnTo>
                <a:lnTo>
                  <a:pt x="366522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60">
            <a:extLst>
              <a:ext uri="{FF2B5EF4-FFF2-40B4-BE49-F238E27FC236}">
                <a16:creationId xmlns:a16="http://schemas.microsoft.com/office/drawing/2014/main" id="{C2AF8996-4060-DE6F-F383-CFE1DBF3AB8D}"/>
              </a:ext>
            </a:extLst>
          </p:cNvPr>
          <p:cNvSpPr/>
          <p:nvPr/>
        </p:nvSpPr>
        <p:spPr>
          <a:xfrm>
            <a:off x="8147437" y="2356618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61">
            <a:extLst>
              <a:ext uri="{FF2B5EF4-FFF2-40B4-BE49-F238E27FC236}">
                <a16:creationId xmlns:a16="http://schemas.microsoft.com/office/drawing/2014/main" id="{01283137-11AD-45B8-7910-8580CED07F02}"/>
              </a:ext>
            </a:extLst>
          </p:cNvPr>
          <p:cNvSpPr/>
          <p:nvPr/>
        </p:nvSpPr>
        <p:spPr>
          <a:xfrm>
            <a:off x="8329251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62">
            <a:extLst>
              <a:ext uri="{FF2B5EF4-FFF2-40B4-BE49-F238E27FC236}">
                <a16:creationId xmlns:a16="http://schemas.microsoft.com/office/drawing/2014/main" id="{14C7C007-2190-9FDE-874A-479F4281F967}"/>
              </a:ext>
            </a:extLst>
          </p:cNvPr>
          <p:cNvSpPr/>
          <p:nvPr/>
        </p:nvSpPr>
        <p:spPr>
          <a:xfrm>
            <a:off x="8147437" y="2993866"/>
            <a:ext cx="439826" cy="521373"/>
          </a:xfrm>
          <a:custGeom>
            <a:avLst/>
            <a:gdLst/>
            <a:ahLst/>
            <a:cxnLst/>
            <a:rect l="l" t="t" r="r" b="b"/>
            <a:pathLst>
              <a:path w="439826" h="521373">
                <a:moveTo>
                  <a:pt x="0" y="0"/>
                </a:moveTo>
                <a:lnTo>
                  <a:pt x="0" y="521373"/>
                </a:lnTo>
                <a:lnTo>
                  <a:pt x="439826" y="521373"/>
                </a:lnTo>
                <a:lnTo>
                  <a:pt x="439826" y="73304"/>
                </a:lnTo>
                <a:lnTo>
                  <a:pt x="366522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63">
            <a:extLst>
              <a:ext uri="{FF2B5EF4-FFF2-40B4-BE49-F238E27FC236}">
                <a16:creationId xmlns:a16="http://schemas.microsoft.com/office/drawing/2014/main" id="{09D907B3-72B7-DE95-AFC8-48BA81F5B4BA}"/>
              </a:ext>
            </a:extLst>
          </p:cNvPr>
          <p:cNvSpPr/>
          <p:nvPr/>
        </p:nvSpPr>
        <p:spPr>
          <a:xfrm>
            <a:off x="8147437" y="2993866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64">
            <a:extLst>
              <a:ext uri="{FF2B5EF4-FFF2-40B4-BE49-F238E27FC236}">
                <a16:creationId xmlns:a16="http://schemas.microsoft.com/office/drawing/2014/main" id="{8EE9E647-8E74-6B75-0692-8D0396B08526}"/>
              </a:ext>
            </a:extLst>
          </p:cNvPr>
          <p:cNvSpPr/>
          <p:nvPr/>
        </p:nvSpPr>
        <p:spPr>
          <a:xfrm>
            <a:off x="8367351" y="2878004"/>
            <a:ext cx="1" cy="115862"/>
          </a:xfrm>
          <a:custGeom>
            <a:avLst/>
            <a:gdLst/>
            <a:ahLst/>
            <a:cxnLst/>
            <a:rect l="l" t="t" r="r" b="b"/>
            <a:pathLst>
              <a:path w="1" h="115862">
                <a:moveTo>
                  <a:pt x="0" y="0"/>
                </a:moveTo>
                <a:lnTo>
                  <a:pt x="1" y="11586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65">
            <a:extLst>
              <a:ext uri="{FF2B5EF4-FFF2-40B4-BE49-F238E27FC236}">
                <a16:creationId xmlns:a16="http://schemas.microsoft.com/office/drawing/2014/main" id="{BEC00385-DB07-2997-669A-C5DD4626F5EB}"/>
              </a:ext>
            </a:extLst>
          </p:cNvPr>
          <p:cNvSpPr/>
          <p:nvPr/>
        </p:nvSpPr>
        <p:spPr>
          <a:xfrm>
            <a:off x="8137214" y="3631101"/>
            <a:ext cx="439813" cy="521385"/>
          </a:xfrm>
          <a:custGeom>
            <a:avLst/>
            <a:gdLst/>
            <a:ahLst/>
            <a:cxnLst/>
            <a:rect l="l" t="t" r="r" b="b"/>
            <a:pathLst>
              <a:path w="439813" h="521385">
                <a:moveTo>
                  <a:pt x="0" y="0"/>
                </a:moveTo>
                <a:lnTo>
                  <a:pt x="0" y="521385"/>
                </a:lnTo>
                <a:lnTo>
                  <a:pt x="439813" y="521385"/>
                </a:lnTo>
                <a:lnTo>
                  <a:pt x="439813" y="73304"/>
                </a:lnTo>
                <a:lnTo>
                  <a:pt x="366509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66">
            <a:extLst>
              <a:ext uri="{FF2B5EF4-FFF2-40B4-BE49-F238E27FC236}">
                <a16:creationId xmlns:a16="http://schemas.microsoft.com/office/drawing/2014/main" id="{C3EB8F2B-A61C-9202-05C9-A29AB69B6BDB}"/>
              </a:ext>
            </a:extLst>
          </p:cNvPr>
          <p:cNvSpPr/>
          <p:nvPr/>
        </p:nvSpPr>
        <p:spPr>
          <a:xfrm>
            <a:off x="8137214" y="3631101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D72FBAFC-475C-112B-E700-3604FAB0311E}"/>
              </a:ext>
            </a:extLst>
          </p:cNvPr>
          <p:cNvSpPr/>
          <p:nvPr/>
        </p:nvSpPr>
        <p:spPr>
          <a:xfrm>
            <a:off x="8357121" y="3515239"/>
            <a:ext cx="10229" cy="115862"/>
          </a:xfrm>
          <a:custGeom>
            <a:avLst/>
            <a:gdLst/>
            <a:ahLst/>
            <a:cxnLst/>
            <a:rect l="l" t="t" r="r" b="b"/>
            <a:pathLst>
              <a:path w="10229" h="115862">
                <a:moveTo>
                  <a:pt x="10229" y="0"/>
                </a:moveTo>
                <a:lnTo>
                  <a:pt x="0" y="11586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68">
            <a:extLst>
              <a:ext uri="{FF2B5EF4-FFF2-40B4-BE49-F238E27FC236}">
                <a16:creationId xmlns:a16="http://schemas.microsoft.com/office/drawing/2014/main" id="{9505F517-C08A-56B4-5421-5F83A2552752}"/>
              </a:ext>
            </a:extLst>
          </p:cNvPr>
          <p:cNvSpPr/>
          <p:nvPr/>
        </p:nvSpPr>
        <p:spPr>
          <a:xfrm>
            <a:off x="8689550" y="2443524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69">
            <a:extLst>
              <a:ext uri="{FF2B5EF4-FFF2-40B4-BE49-F238E27FC236}">
                <a16:creationId xmlns:a16="http://schemas.microsoft.com/office/drawing/2014/main" id="{69218BCF-6F30-D570-3BBF-416061D84B8A}"/>
              </a:ext>
            </a:extLst>
          </p:cNvPr>
          <p:cNvSpPr/>
          <p:nvPr/>
        </p:nvSpPr>
        <p:spPr>
          <a:xfrm>
            <a:off x="8812295" y="2559374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70">
            <a:extLst>
              <a:ext uri="{FF2B5EF4-FFF2-40B4-BE49-F238E27FC236}">
                <a16:creationId xmlns:a16="http://schemas.microsoft.com/office/drawing/2014/main" id="{001E7B91-C2DE-9BA2-A2CC-4E51FECC1538}"/>
              </a:ext>
            </a:extLst>
          </p:cNvPr>
          <p:cNvSpPr/>
          <p:nvPr/>
        </p:nvSpPr>
        <p:spPr>
          <a:xfrm>
            <a:off x="8935028" y="2675236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71">
            <a:extLst>
              <a:ext uri="{FF2B5EF4-FFF2-40B4-BE49-F238E27FC236}">
                <a16:creationId xmlns:a16="http://schemas.microsoft.com/office/drawing/2014/main" id="{881288E9-2785-A623-01B7-E1F69F5FAC26}"/>
              </a:ext>
            </a:extLst>
          </p:cNvPr>
          <p:cNvSpPr/>
          <p:nvPr/>
        </p:nvSpPr>
        <p:spPr>
          <a:xfrm>
            <a:off x="8699773" y="3196622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72">
            <a:extLst>
              <a:ext uri="{FF2B5EF4-FFF2-40B4-BE49-F238E27FC236}">
                <a16:creationId xmlns:a16="http://schemas.microsoft.com/office/drawing/2014/main" id="{045EF8E1-17C9-66EF-22C2-0B7118A011E8}"/>
              </a:ext>
            </a:extLst>
          </p:cNvPr>
          <p:cNvSpPr/>
          <p:nvPr/>
        </p:nvSpPr>
        <p:spPr>
          <a:xfrm>
            <a:off x="8822519" y="3312484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73">
            <a:extLst>
              <a:ext uri="{FF2B5EF4-FFF2-40B4-BE49-F238E27FC236}">
                <a16:creationId xmlns:a16="http://schemas.microsoft.com/office/drawing/2014/main" id="{A1FF6FF2-925A-AC0F-F4A2-472F55DE697B}"/>
              </a:ext>
            </a:extLst>
          </p:cNvPr>
          <p:cNvSpPr/>
          <p:nvPr/>
        </p:nvSpPr>
        <p:spPr>
          <a:xfrm>
            <a:off x="8945251" y="3428346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74">
            <a:extLst>
              <a:ext uri="{FF2B5EF4-FFF2-40B4-BE49-F238E27FC236}">
                <a16:creationId xmlns:a16="http://schemas.microsoft.com/office/drawing/2014/main" id="{1D93993F-4CEB-975D-D5A6-2134EA0BEBDB}"/>
              </a:ext>
            </a:extLst>
          </p:cNvPr>
          <p:cNvSpPr/>
          <p:nvPr/>
        </p:nvSpPr>
        <p:spPr>
          <a:xfrm>
            <a:off x="8699773" y="3949719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75">
            <a:extLst>
              <a:ext uri="{FF2B5EF4-FFF2-40B4-BE49-F238E27FC236}">
                <a16:creationId xmlns:a16="http://schemas.microsoft.com/office/drawing/2014/main" id="{3A6B242D-B552-40AB-7FA9-078C4F90A097}"/>
              </a:ext>
            </a:extLst>
          </p:cNvPr>
          <p:cNvSpPr/>
          <p:nvPr/>
        </p:nvSpPr>
        <p:spPr>
          <a:xfrm>
            <a:off x="8822519" y="4065581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76">
            <a:extLst>
              <a:ext uri="{FF2B5EF4-FFF2-40B4-BE49-F238E27FC236}">
                <a16:creationId xmlns:a16="http://schemas.microsoft.com/office/drawing/2014/main" id="{C6046B53-9B6E-0812-0725-7DF79CE79C3F}"/>
              </a:ext>
            </a:extLst>
          </p:cNvPr>
          <p:cNvSpPr/>
          <p:nvPr/>
        </p:nvSpPr>
        <p:spPr>
          <a:xfrm>
            <a:off x="8945251" y="4181443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77">
            <a:extLst>
              <a:ext uri="{FF2B5EF4-FFF2-40B4-BE49-F238E27FC236}">
                <a16:creationId xmlns:a16="http://schemas.microsoft.com/office/drawing/2014/main" id="{FA23B4B3-DCE0-C31C-6E4E-217ECD67E6F7}"/>
              </a:ext>
            </a:extLst>
          </p:cNvPr>
          <p:cNvSpPr/>
          <p:nvPr/>
        </p:nvSpPr>
        <p:spPr>
          <a:xfrm>
            <a:off x="8587264" y="2521287"/>
            <a:ext cx="112509" cy="76200"/>
          </a:xfrm>
          <a:custGeom>
            <a:avLst/>
            <a:gdLst/>
            <a:ahLst/>
            <a:cxnLst/>
            <a:rect l="l" t="t" r="r" b="b"/>
            <a:pathLst>
              <a:path w="112509" h="76200">
                <a:moveTo>
                  <a:pt x="49009" y="42862"/>
                </a:moveTo>
                <a:lnTo>
                  <a:pt x="36309" y="42859"/>
                </a:lnTo>
                <a:lnTo>
                  <a:pt x="36309" y="76200"/>
                </a:lnTo>
                <a:lnTo>
                  <a:pt x="112509" y="38100"/>
                </a:lnTo>
                <a:lnTo>
                  <a:pt x="49009" y="42862"/>
                </a:lnTo>
                <a:close/>
              </a:path>
              <a:path w="112509" h="76200">
                <a:moveTo>
                  <a:pt x="49009" y="33337"/>
                </a:moveTo>
                <a:lnTo>
                  <a:pt x="36309" y="0"/>
                </a:lnTo>
                <a:lnTo>
                  <a:pt x="36309" y="33334"/>
                </a:lnTo>
                <a:lnTo>
                  <a:pt x="49009" y="33337"/>
                </a:lnTo>
                <a:close/>
              </a:path>
              <a:path w="112509" h="76200">
                <a:moveTo>
                  <a:pt x="0" y="33324"/>
                </a:moveTo>
                <a:lnTo>
                  <a:pt x="0" y="42849"/>
                </a:lnTo>
                <a:lnTo>
                  <a:pt x="49009" y="42862"/>
                </a:lnTo>
                <a:lnTo>
                  <a:pt x="112509" y="38100"/>
                </a:lnTo>
                <a:lnTo>
                  <a:pt x="36309" y="0"/>
                </a:lnTo>
                <a:lnTo>
                  <a:pt x="49009" y="33337"/>
                </a:lnTo>
                <a:lnTo>
                  <a:pt x="0" y="33324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78">
            <a:extLst>
              <a:ext uri="{FF2B5EF4-FFF2-40B4-BE49-F238E27FC236}">
                <a16:creationId xmlns:a16="http://schemas.microsoft.com/office/drawing/2014/main" id="{1286787B-59DD-EA06-97BF-64C231AC58B6}"/>
              </a:ext>
            </a:extLst>
          </p:cNvPr>
          <p:cNvSpPr/>
          <p:nvPr/>
        </p:nvSpPr>
        <p:spPr>
          <a:xfrm>
            <a:off x="8597487" y="3264732"/>
            <a:ext cx="112522" cy="76200"/>
          </a:xfrm>
          <a:custGeom>
            <a:avLst/>
            <a:gdLst/>
            <a:ahLst/>
            <a:cxnLst/>
            <a:rect l="l" t="t" r="r" b="b"/>
            <a:pathLst>
              <a:path w="112522" h="76200">
                <a:moveTo>
                  <a:pt x="49022" y="42862"/>
                </a:moveTo>
                <a:lnTo>
                  <a:pt x="36322" y="42862"/>
                </a:lnTo>
                <a:lnTo>
                  <a:pt x="36322" y="76200"/>
                </a:lnTo>
                <a:lnTo>
                  <a:pt x="112522" y="38100"/>
                </a:lnTo>
                <a:lnTo>
                  <a:pt x="49022" y="42862"/>
                </a:lnTo>
                <a:close/>
              </a:path>
              <a:path w="112522" h="76200">
                <a:moveTo>
                  <a:pt x="49022" y="33337"/>
                </a:moveTo>
                <a:lnTo>
                  <a:pt x="36322" y="0"/>
                </a:lnTo>
                <a:lnTo>
                  <a:pt x="36322" y="33337"/>
                </a:lnTo>
                <a:lnTo>
                  <a:pt x="49022" y="33337"/>
                </a:lnTo>
                <a:close/>
              </a:path>
              <a:path w="112522" h="76200">
                <a:moveTo>
                  <a:pt x="0" y="33337"/>
                </a:moveTo>
                <a:lnTo>
                  <a:pt x="0" y="42862"/>
                </a:lnTo>
                <a:lnTo>
                  <a:pt x="49022" y="42862"/>
                </a:lnTo>
                <a:lnTo>
                  <a:pt x="112522" y="38100"/>
                </a:lnTo>
                <a:lnTo>
                  <a:pt x="36322" y="0"/>
                </a:lnTo>
                <a:lnTo>
                  <a:pt x="49022" y="33337"/>
                </a:lnTo>
                <a:lnTo>
                  <a:pt x="0" y="33337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79">
            <a:extLst>
              <a:ext uri="{FF2B5EF4-FFF2-40B4-BE49-F238E27FC236}">
                <a16:creationId xmlns:a16="http://schemas.microsoft.com/office/drawing/2014/main" id="{E19B5C3D-45DB-3833-AF90-B961567E335A}"/>
              </a:ext>
            </a:extLst>
          </p:cNvPr>
          <p:cNvSpPr/>
          <p:nvPr/>
        </p:nvSpPr>
        <p:spPr>
          <a:xfrm>
            <a:off x="8587264" y="3969556"/>
            <a:ext cx="112509" cy="76200"/>
          </a:xfrm>
          <a:custGeom>
            <a:avLst/>
            <a:gdLst/>
            <a:ahLst/>
            <a:cxnLst/>
            <a:rect l="l" t="t" r="r" b="b"/>
            <a:pathLst>
              <a:path w="112509" h="76200">
                <a:moveTo>
                  <a:pt x="49009" y="42862"/>
                </a:moveTo>
                <a:lnTo>
                  <a:pt x="36309" y="42862"/>
                </a:lnTo>
                <a:lnTo>
                  <a:pt x="36309" y="76199"/>
                </a:lnTo>
                <a:lnTo>
                  <a:pt x="112509" y="38099"/>
                </a:lnTo>
                <a:lnTo>
                  <a:pt x="49009" y="42862"/>
                </a:lnTo>
                <a:close/>
              </a:path>
              <a:path w="112509" h="76200">
                <a:moveTo>
                  <a:pt x="49009" y="33337"/>
                </a:moveTo>
                <a:lnTo>
                  <a:pt x="36309" y="0"/>
                </a:lnTo>
                <a:lnTo>
                  <a:pt x="36309" y="33337"/>
                </a:lnTo>
                <a:lnTo>
                  <a:pt x="49009" y="33337"/>
                </a:lnTo>
                <a:close/>
              </a:path>
              <a:path w="112509" h="76200">
                <a:moveTo>
                  <a:pt x="0" y="33337"/>
                </a:moveTo>
                <a:lnTo>
                  <a:pt x="0" y="42862"/>
                </a:lnTo>
                <a:lnTo>
                  <a:pt x="49009" y="42862"/>
                </a:lnTo>
                <a:lnTo>
                  <a:pt x="112509" y="38099"/>
                </a:lnTo>
                <a:lnTo>
                  <a:pt x="36309" y="0"/>
                </a:lnTo>
                <a:lnTo>
                  <a:pt x="49009" y="33337"/>
                </a:lnTo>
                <a:lnTo>
                  <a:pt x="0" y="33337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80">
            <a:extLst>
              <a:ext uri="{FF2B5EF4-FFF2-40B4-BE49-F238E27FC236}">
                <a16:creationId xmlns:a16="http://schemas.microsoft.com/office/drawing/2014/main" id="{3DEAA8F7-B7E7-11CA-3BB2-678F844FC055}"/>
              </a:ext>
            </a:extLst>
          </p:cNvPr>
          <p:cNvSpPr/>
          <p:nvPr/>
        </p:nvSpPr>
        <p:spPr>
          <a:xfrm>
            <a:off x="8362232" y="2163515"/>
            <a:ext cx="1462670" cy="1"/>
          </a:xfrm>
          <a:custGeom>
            <a:avLst/>
            <a:gdLst/>
            <a:ahLst/>
            <a:cxnLst/>
            <a:rect l="l" t="t" r="r" b="b"/>
            <a:pathLst>
              <a:path w="1462670" h="1">
                <a:moveTo>
                  <a:pt x="0" y="0"/>
                </a:moveTo>
                <a:lnTo>
                  <a:pt x="146267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81">
            <a:extLst>
              <a:ext uri="{FF2B5EF4-FFF2-40B4-BE49-F238E27FC236}">
                <a16:creationId xmlns:a16="http://schemas.microsoft.com/office/drawing/2014/main" id="{C071A551-07D2-0AD2-4BDA-620128DDA768}"/>
              </a:ext>
            </a:extLst>
          </p:cNvPr>
          <p:cNvSpPr/>
          <p:nvPr/>
        </p:nvSpPr>
        <p:spPr>
          <a:xfrm>
            <a:off x="9599873" y="2356618"/>
            <a:ext cx="450049" cy="521385"/>
          </a:xfrm>
          <a:custGeom>
            <a:avLst/>
            <a:gdLst/>
            <a:ahLst/>
            <a:cxnLst/>
            <a:rect l="l" t="t" r="r" b="b"/>
            <a:pathLst>
              <a:path w="450049" h="521385">
                <a:moveTo>
                  <a:pt x="0" y="0"/>
                </a:moveTo>
                <a:lnTo>
                  <a:pt x="0" y="521385"/>
                </a:lnTo>
                <a:lnTo>
                  <a:pt x="450049" y="521385"/>
                </a:lnTo>
                <a:lnTo>
                  <a:pt x="450049" y="75006"/>
                </a:lnTo>
                <a:lnTo>
                  <a:pt x="375043" y="0"/>
                </a:lnTo>
                <a:lnTo>
                  <a:pt x="0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82">
            <a:extLst>
              <a:ext uri="{FF2B5EF4-FFF2-40B4-BE49-F238E27FC236}">
                <a16:creationId xmlns:a16="http://schemas.microsoft.com/office/drawing/2014/main" id="{8639BB34-BAEA-DA97-7383-F8F028134015}"/>
              </a:ext>
            </a:extLst>
          </p:cNvPr>
          <p:cNvSpPr/>
          <p:nvPr/>
        </p:nvSpPr>
        <p:spPr>
          <a:xfrm>
            <a:off x="9599873" y="2356618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83">
            <a:extLst>
              <a:ext uri="{FF2B5EF4-FFF2-40B4-BE49-F238E27FC236}">
                <a16:creationId xmlns:a16="http://schemas.microsoft.com/office/drawing/2014/main" id="{674732F0-7A84-1101-FC7D-C38AB7ED8DE1}"/>
              </a:ext>
            </a:extLst>
          </p:cNvPr>
          <p:cNvSpPr/>
          <p:nvPr/>
        </p:nvSpPr>
        <p:spPr>
          <a:xfrm>
            <a:off x="9786804" y="2163515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B8E97C74-58FD-AA5C-16D3-E079D66C4501}"/>
              </a:ext>
            </a:extLst>
          </p:cNvPr>
          <p:cNvSpPr txBox="1"/>
          <p:nvPr/>
        </p:nvSpPr>
        <p:spPr>
          <a:xfrm>
            <a:off x="1807767" y="2443524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B38CFAAF-D1C5-A972-BEB2-F4289C37F8AA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2525399" y="2582024"/>
            <a:ext cx="15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5819396-13BF-8C6A-4A86-1A6555480AE4}"/>
              </a:ext>
            </a:extLst>
          </p:cNvPr>
          <p:cNvSpPr txBox="1"/>
          <p:nvPr/>
        </p:nvSpPr>
        <p:spPr>
          <a:xfrm>
            <a:off x="1343882" y="3627976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10595A04-10AA-09D0-D798-5190A16909C8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2061514" y="3766476"/>
            <a:ext cx="15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>
            <a:extLst>
              <a:ext uri="{FF2B5EF4-FFF2-40B4-BE49-F238E27FC236}">
                <a16:creationId xmlns:a16="http://schemas.microsoft.com/office/drawing/2014/main" id="{F9EFE5F5-8BB1-E569-8DE7-0AAF133035A3}"/>
              </a:ext>
            </a:extLst>
          </p:cNvPr>
          <p:cNvSpPr txBox="1"/>
          <p:nvPr/>
        </p:nvSpPr>
        <p:spPr>
          <a:xfrm>
            <a:off x="3209727" y="2476818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04B0021C-CDF5-B26A-DA5E-D457374AF1CB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3927359" y="2615318"/>
            <a:ext cx="15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02A694F5-D833-C039-322D-B2265EDCC0EA}"/>
              </a:ext>
            </a:extLst>
          </p:cNvPr>
          <p:cNvSpPr txBox="1"/>
          <p:nvPr/>
        </p:nvSpPr>
        <p:spPr>
          <a:xfrm>
            <a:off x="4577192" y="2471694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2F4E57B6-FAB3-FE53-9315-87B7B2AC0B45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5294824" y="2610194"/>
            <a:ext cx="15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>
            <a:extLst>
              <a:ext uri="{FF2B5EF4-FFF2-40B4-BE49-F238E27FC236}">
                <a16:creationId xmlns:a16="http://schemas.microsoft.com/office/drawing/2014/main" id="{4AF57BC0-4351-C9DF-9EDC-799106EE8DAC}"/>
              </a:ext>
            </a:extLst>
          </p:cNvPr>
          <p:cNvSpPr txBox="1"/>
          <p:nvPr/>
        </p:nvSpPr>
        <p:spPr>
          <a:xfrm>
            <a:off x="5950971" y="2476818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97B4C447-A92C-3CF6-B7E9-342E5F2437FB}"/>
              </a:ext>
            </a:extLst>
          </p:cNvPr>
          <p:cNvCxnSpPr>
            <a:cxnSpLocks/>
            <a:stCxn id="85" idx="3"/>
          </p:cNvCxnSpPr>
          <p:nvPr/>
        </p:nvCxnSpPr>
        <p:spPr>
          <a:xfrm>
            <a:off x="6668603" y="2615318"/>
            <a:ext cx="15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uadroTexto 86">
            <a:extLst>
              <a:ext uri="{FF2B5EF4-FFF2-40B4-BE49-F238E27FC236}">
                <a16:creationId xmlns:a16="http://schemas.microsoft.com/office/drawing/2014/main" id="{B068D7AB-7590-FD66-02F2-D1471F7CC33D}"/>
              </a:ext>
            </a:extLst>
          </p:cNvPr>
          <p:cNvSpPr txBox="1"/>
          <p:nvPr/>
        </p:nvSpPr>
        <p:spPr>
          <a:xfrm>
            <a:off x="9699316" y="3627976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41B3FEA4-86D1-CECA-9457-BDC74C3267C7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9461818" y="3764232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adroTexto 92">
            <a:extLst>
              <a:ext uri="{FF2B5EF4-FFF2-40B4-BE49-F238E27FC236}">
                <a16:creationId xmlns:a16="http://schemas.microsoft.com/office/drawing/2014/main" id="{933812C9-D63A-0AEB-92AE-25ABD6AA6032}"/>
              </a:ext>
            </a:extLst>
          </p:cNvPr>
          <p:cNvSpPr txBox="1"/>
          <p:nvPr/>
        </p:nvSpPr>
        <p:spPr>
          <a:xfrm>
            <a:off x="9526137" y="3443894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281CD4D0-4DEA-FFF6-D33D-FC5D51343469}"/>
              </a:ext>
            </a:extLst>
          </p:cNvPr>
          <p:cNvCxnSpPr>
            <a:cxnSpLocks/>
            <a:stCxn id="93" idx="1"/>
          </p:cNvCxnSpPr>
          <p:nvPr/>
        </p:nvCxnSpPr>
        <p:spPr>
          <a:xfrm flipH="1" flipV="1">
            <a:off x="9288639" y="3580150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94">
            <a:extLst>
              <a:ext uri="{FF2B5EF4-FFF2-40B4-BE49-F238E27FC236}">
                <a16:creationId xmlns:a16="http://schemas.microsoft.com/office/drawing/2014/main" id="{DA0B05E5-E07D-16E4-4EED-DE30E00ABE8F}"/>
              </a:ext>
            </a:extLst>
          </p:cNvPr>
          <p:cNvSpPr txBox="1"/>
          <p:nvPr/>
        </p:nvSpPr>
        <p:spPr>
          <a:xfrm>
            <a:off x="9367300" y="3232868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96" name="Conector recto de flecha 95">
            <a:extLst>
              <a:ext uri="{FF2B5EF4-FFF2-40B4-BE49-F238E27FC236}">
                <a16:creationId xmlns:a16="http://schemas.microsoft.com/office/drawing/2014/main" id="{C06E2145-92EF-D1AB-3EEF-3885B578E7ED}"/>
              </a:ext>
            </a:extLst>
          </p:cNvPr>
          <p:cNvCxnSpPr>
            <a:cxnSpLocks/>
            <a:stCxn id="95" idx="1"/>
          </p:cNvCxnSpPr>
          <p:nvPr/>
        </p:nvCxnSpPr>
        <p:spPr>
          <a:xfrm flipH="1" flipV="1">
            <a:off x="9129802" y="3369124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uadroTexto 96">
            <a:extLst>
              <a:ext uri="{FF2B5EF4-FFF2-40B4-BE49-F238E27FC236}">
                <a16:creationId xmlns:a16="http://schemas.microsoft.com/office/drawing/2014/main" id="{18750A01-159E-3703-E05A-6EBE57AEC93A}"/>
              </a:ext>
            </a:extLst>
          </p:cNvPr>
          <p:cNvSpPr txBox="1"/>
          <p:nvPr/>
        </p:nvSpPr>
        <p:spPr>
          <a:xfrm>
            <a:off x="9786804" y="4379461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98" name="Conector recto de flecha 97">
            <a:extLst>
              <a:ext uri="{FF2B5EF4-FFF2-40B4-BE49-F238E27FC236}">
                <a16:creationId xmlns:a16="http://schemas.microsoft.com/office/drawing/2014/main" id="{382C61C3-EB07-9B56-01D5-A8DAFD276EDA}"/>
              </a:ext>
            </a:extLst>
          </p:cNvPr>
          <p:cNvCxnSpPr>
            <a:cxnSpLocks/>
            <a:stCxn id="97" idx="1"/>
          </p:cNvCxnSpPr>
          <p:nvPr/>
        </p:nvCxnSpPr>
        <p:spPr>
          <a:xfrm flipH="1" flipV="1">
            <a:off x="9549306" y="4515717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uadroTexto 98">
            <a:extLst>
              <a:ext uri="{FF2B5EF4-FFF2-40B4-BE49-F238E27FC236}">
                <a16:creationId xmlns:a16="http://schemas.microsoft.com/office/drawing/2014/main" id="{637E779C-DF5A-314C-1C5E-CA2C36D6322F}"/>
              </a:ext>
            </a:extLst>
          </p:cNvPr>
          <p:cNvSpPr txBox="1"/>
          <p:nvPr/>
        </p:nvSpPr>
        <p:spPr>
          <a:xfrm>
            <a:off x="9647785" y="4142218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100" name="Conector recto de flecha 99">
            <a:extLst>
              <a:ext uri="{FF2B5EF4-FFF2-40B4-BE49-F238E27FC236}">
                <a16:creationId xmlns:a16="http://schemas.microsoft.com/office/drawing/2014/main" id="{DC24C781-4C55-01B0-62DE-459109778CE5}"/>
              </a:ext>
            </a:extLst>
          </p:cNvPr>
          <p:cNvCxnSpPr>
            <a:cxnSpLocks/>
            <a:stCxn id="99" idx="1"/>
          </p:cNvCxnSpPr>
          <p:nvPr/>
        </p:nvCxnSpPr>
        <p:spPr>
          <a:xfrm flipH="1" flipV="1">
            <a:off x="9410287" y="4278474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A04BAE9C-4310-3FC2-5701-574AF8BA9DBF}"/>
              </a:ext>
            </a:extLst>
          </p:cNvPr>
          <p:cNvSpPr txBox="1"/>
          <p:nvPr/>
        </p:nvSpPr>
        <p:spPr>
          <a:xfrm>
            <a:off x="9488948" y="3931192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keyword</a:t>
            </a:r>
            <a:endParaRPr lang="es-ES" sz="1200" dirty="0"/>
          </a:p>
        </p:txBody>
      </p:sp>
      <p:cxnSp>
        <p:nvCxnSpPr>
          <p:cNvPr id="102" name="Conector recto de flecha 101">
            <a:extLst>
              <a:ext uri="{FF2B5EF4-FFF2-40B4-BE49-F238E27FC236}">
                <a16:creationId xmlns:a16="http://schemas.microsoft.com/office/drawing/2014/main" id="{1AEAF57B-E0CC-9A23-B4F9-0FE6EB2AF8C2}"/>
              </a:ext>
            </a:extLst>
          </p:cNvPr>
          <p:cNvCxnSpPr>
            <a:cxnSpLocks/>
            <a:stCxn id="101" idx="1"/>
          </p:cNvCxnSpPr>
          <p:nvPr/>
        </p:nvCxnSpPr>
        <p:spPr>
          <a:xfrm flipH="1" flipV="1">
            <a:off x="9251450" y="4067448"/>
            <a:ext cx="237498" cy="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419C81D2-6227-43B2-E59E-4FDB3639B848}"/>
              </a:ext>
            </a:extLst>
          </p:cNvPr>
          <p:cNvSpPr txBox="1"/>
          <p:nvPr/>
        </p:nvSpPr>
        <p:spPr>
          <a:xfrm>
            <a:off x="455193" y="5185324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Evita canibalizar una </a:t>
            </a:r>
            <a:r>
              <a:rPr lang="es-ES" dirty="0" err="1"/>
              <a:t>keyword</a:t>
            </a:r>
            <a:endParaRPr lang="es-ES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C7BC78E6-EBF1-B44E-4B3E-A772835BA6BD}"/>
              </a:ext>
            </a:extLst>
          </p:cNvPr>
          <p:cNvSpPr txBox="1"/>
          <p:nvPr/>
        </p:nvSpPr>
        <p:spPr>
          <a:xfrm>
            <a:off x="455193" y="6131721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Evita contenido duplicado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1AD7892-C458-6DF7-E1F6-59716D412A93}"/>
              </a:ext>
            </a:extLst>
          </p:cNvPr>
          <p:cNvSpPr txBox="1"/>
          <p:nvPr/>
        </p:nvSpPr>
        <p:spPr>
          <a:xfrm>
            <a:off x="3229964" y="5852461"/>
            <a:ext cx="1347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https</a:t>
            </a:r>
            <a:r>
              <a:rPr lang="es-ES" dirty="0">
                <a:sym typeface="Wingdings" pitchFamily="2" charset="2"/>
              </a:rPr>
              <a:t>-http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>
                <a:sym typeface="Wingdings" pitchFamily="2" charset="2"/>
              </a:rPr>
              <a:t>www –www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BD5427EE-39D1-B08E-D1C1-E0A1CCCE1423}"/>
              </a:ext>
            </a:extLst>
          </p:cNvPr>
          <p:cNvSpPr txBox="1"/>
          <p:nvPr/>
        </p:nvSpPr>
        <p:spPr>
          <a:xfrm>
            <a:off x="4679289" y="5851796"/>
            <a:ext cx="4901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 </a:t>
            </a:r>
            <a:r>
              <a:rPr lang="es-ES" dirty="0" err="1"/>
              <a:t>URLs</a:t>
            </a:r>
            <a:r>
              <a:rPr lang="es-ES" dirty="0"/>
              <a:t> que vienen a aportar la misma información</a:t>
            </a:r>
          </a:p>
          <a:p>
            <a:endParaRPr lang="es-ES" dirty="0"/>
          </a:p>
          <a:p>
            <a:r>
              <a:rPr lang="es-ES" dirty="0"/>
              <a:t>mal uso de etiqueta canonical</a:t>
            </a: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138DAD3B-E8AC-22AF-C139-A8FD6BC41EDA}"/>
              </a:ext>
            </a:extLst>
          </p:cNvPr>
          <p:cNvCxnSpPr/>
          <p:nvPr/>
        </p:nvCxnSpPr>
        <p:spPr>
          <a:xfrm>
            <a:off x="3045451" y="5814010"/>
            <a:ext cx="0" cy="92625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BDFB8BF9-8C20-A16D-0FC2-16DBAE62CD88}"/>
              </a:ext>
            </a:extLst>
          </p:cNvPr>
          <p:cNvSpPr txBox="1"/>
          <p:nvPr/>
        </p:nvSpPr>
        <p:spPr>
          <a:xfrm>
            <a:off x="3456837" y="5185642"/>
            <a:ext cx="62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 aconsejo crear 2 posts para que uno sea continuación de otro.</a:t>
            </a:r>
          </a:p>
        </p:txBody>
      </p: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13696A06-6993-BC5C-AA74-D138C43627E4}"/>
              </a:ext>
            </a:extLst>
          </p:cNvPr>
          <p:cNvCxnSpPr>
            <a:cxnSpLocks/>
          </p:cNvCxnSpPr>
          <p:nvPr/>
        </p:nvCxnSpPr>
        <p:spPr>
          <a:xfrm>
            <a:off x="3398627" y="5185324"/>
            <a:ext cx="0" cy="36933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BB67230C-8237-4942-2A67-011B0B569902}"/>
              </a:ext>
            </a:extLst>
          </p:cNvPr>
          <p:cNvSpPr txBox="1"/>
          <p:nvPr/>
        </p:nvSpPr>
        <p:spPr>
          <a:xfrm>
            <a:off x="9682664" y="6365163"/>
            <a:ext cx="140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Tag-</a:t>
            </a:r>
            <a:r>
              <a:rPr lang="es-ES" dirty="0" err="1"/>
              <a:t>Category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260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85E08FA9-854A-1BF6-70AD-3D6F398E63F2}"/>
              </a:ext>
            </a:extLst>
          </p:cNvPr>
          <p:cNvSpPr/>
          <p:nvPr/>
        </p:nvSpPr>
        <p:spPr>
          <a:xfrm>
            <a:off x="3069094" y="1724621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A37F9F99-A780-05B9-8DAE-595BB1DF4AA9}"/>
              </a:ext>
            </a:extLst>
          </p:cNvPr>
          <p:cNvSpPr/>
          <p:nvPr/>
        </p:nvSpPr>
        <p:spPr>
          <a:xfrm>
            <a:off x="3294113" y="2246007"/>
            <a:ext cx="1" cy="337931"/>
          </a:xfrm>
          <a:custGeom>
            <a:avLst/>
            <a:gdLst/>
            <a:ahLst/>
            <a:cxnLst/>
            <a:rect l="l" t="t" r="r" b="b"/>
            <a:pathLst>
              <a:path w="1" h="337931">
                <a:moveTo>
                  <a:pt x="0" y="0"/>
                </a:moveTo>
                <a:lnTo>
                  <a:pt x="1" y="33793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DD3E75FE-1245-808B-52A5-C7BC9904C042}"/>
              </a:ext>
            </a:extLst>
          </p:cNvPr>
          <p:cNvSpPr/>
          <p:nvPr/>
        </p:nvSpPr>
        <p:spPr>
          <a:xfrm>
            <a:off x="1207512" y="2583929"/>
            <a:ext cx="2086601" cy="1"/>
          </a:xfrm>
          <a:custGeom>
            <a:avLst/>
            <a:gdLst/>
            <a:ahLst/>
            <a:cxnLst/>
            <a:rect l="l" t="t" r="r" b="b"/>
            <a:pathLst>
              <a:path w="2086601" h="1">
                <a:moveTo>
                  <a:pt x="2086601" y="0"/>
                </a:moveTo>
                <a:lnTo>
                  <a:pt x="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075EB46-0ED4-EB72-E075-B7F6BD916C7D}"/>
              </a:ext>
            </a:extLst>
          </p:cNvPr>
          <p:cNvSpPr/>
          <p:nvPr/>
        </p:nvSpPr>
        <p:spPr>
          <a:xfrm>
            <a:off x="3294113" y="2583929"/>
            <a:ext cx="2025231" cy="1"/>
          </a:xfrm>
          <a:custGeom>
            <a:avLst/>
            <a:gdLst/>
            <a:ahLst/>
            <a:cxnLst/>
            <a:rect l="l" t="t" r="r" b="b"/>
            <a:pathLst>
              <a:path w="2025231" h="1">
                <a:moveTo>
                  <a:pt x="0" y="0"/>
                </a:moveTo>
                <a:lnTo>
                  <a:pt x="2025231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6AF1CA41-1B84-E4CF-4680-17276E056D39}"/>
              </a:ext>
            </a:extLst>
          </p:cNvPr>
          <p:cNvSpPr/>
          <p:nvPr/>
        </p:nvSpPr>
        <p:spPr>
          <a:xfrm>
            <a:off x="982487" y="277703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2C890F7E-A54C-056F-47A6-C9896CAC364A}"/>
              </a:ext>
            </a:extLst>
          </p:cNvPr>
          <p:cNvSpPr/>
          <p:nvPr/>
        </p:nvSpPr>
        <p:spPr>
          <a:xfrm>
            <a:off x="1169413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8257FBF4-82A8-9A3F-FF0D-3FE057991CA5}"/>
              </a:ext>
            </a:extLst>
          </p:cNvPr>
          <p:cNvSpPr/>
          <p:nvPr/>
        </p:nvSpPr>
        <p:spPr>
          <a:xfrm>
            <a:off x="2363330" y="277703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ADC8429E-6BA7-98BA-3086-F2983A748BA2}"/>
              </a:ext>
            </a:extLst>
          </p:cNvPr>
          <p:cNvSpPr/>
          <p:nvPr/>
        </p:nvSpPr>
        <p:spPr>
          <a:xfrm>
            <a:off x="2550248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75" y="116903"/>
                </a:lnTo>
                <a:lnTo>
                  <a:pt x="42875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75" y="129603"/>
                </a:lnTo>
                <a:lnTo>
                  <a:pt x="42875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A40EC67D-0256-F1B2-0CA4-745FE639DD68}"/>
              </a:ext>
            </a:extLst>
          </p:cNvPr>
          <p:cNvSpPr/>
          <p:nvPr/>
        </p:nvSpPr>
        <p:spPr>
          <a:xfrm>
            <a:off x="3744163" y="277703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2">
            <a:extLst>
              <a:ext uri="{FF2B5EF4-FFF2-40B4-BE49-F238E27FC236}">
                <a16:creationId xmlns:a16="http://schemas.microsoft.com/office/drawing/2014/main" id="{C222291C-48BE-4283-7B83-AC178D1BB64F}"/>
              </a:ext>
            </a:extLst>
          </p:cNvPr>
          <p:cNvSpPr/>
          <p:nvPr/>
        </p:nvSpPr>
        <p:spPr>
          <a:xfrm>
            <a:off x="3920871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DE83C154-87E0-63C3-8D3E-DF0546000D8D}"/>
              </a:ext>
            </a:extLst>
          </p:cNvPr>
          <p:cNvSpPr/>
          <p:nvPr/>
        </p:nvSpPr>
        <p:spPr>
          <a:xfrm>
            <a:off x="5125008" y="277703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E3096A30-B266-3763-3916-673C7AD9266C}"/>
              </a:ext>
            </a:extLst>
          </p:cNvPr>
          <p:cNvSpPr/>
          <p:nvPr/>
        </p:nvSpPr>
        <p:spPr>
          <a:xfrm>
            <a:off x="5281256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88A1ACEA-3857-E851-47F9-F49BDEC3AD67}"/>
              </a:ext>
            </a:extLst>
          </p:cNvPr>
          <p:cNvSpPr/>
          <p:nvPr/>
        </p:nvSpPr>
        <p:spPr>
          <a:xfrm>
            <a:off x="1207513" y="3298418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A290CEE1-FE25-14C6-43B1-18C9AF49F634}"/>
              </a:ext>
            </a:extLst>
          </p:cNvPr>
          <p:cNvSpPr/>
          <p:nvPr/>
        </p:nvSpPr>
        <p:spPr>
          <a:xfrm>
            <a:off x="2588348" y="3298418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27">
            <a:extLst>
              <a:ext uri="{FF2B5EF4-FFF2-40B4-BE49-F238E27FC236}">
                <a16:creationId xmlns:a16="http://schemas.microsoft.com/office/drawing/2014/main" id="{3658E465-1645-C881-0DCE-112DBAD209BE}"/>
              </a:ext>
            </a:extLst>
          </p:cNvPr>
          <p:cNvSpPr/>
          <p:nvPr/>
        </p:nvSpPr>
        <p:spPr>
          <a:xfrm>
            <a:off x="3958971" y="3298418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0EFA1B99-1893-0DF5-5D2A-0BBA16778C3A}"/>
              </a:ext>
            </a:extLst>
          </p:cNvPr>
          <p:cNvSpPr/>
          <p:nvPr/>
        </p:nvSpPr>
        <p:spPr>
          <a:xfrm>
            <a:off x="5350040" y="3298418"/>
            <a:ext cx="1" cy="135172"/>
          </a:xfrm>
          <a:custGeom>
            <a:avLst/>
            <a:gdLst/>
            <a:ahLst/>
            <a:cxnLst/>
            <a:rect l="l" t="t" r="r" b="b"/>
            <a:pathLst>
              <a:path w="1" h="135172">
                <a:moveTo>
                  <a:pt x="0" y="0"/>
                </a:moveTo>
                <a:lnTo>
                  <a:pt x="1" y="13517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352C4410-B0B5-F5BE-3EEA-742211C255BE}"/>
              </a:ext>
            </a:extLst>
          </p:cNvPr>
          <p:cNvSpPr/>
          <p:nvPr/>
        </p:nvSpPr>
        <p:spPr>
          <a:xfrm>
            <a:off x="757461" y="3433584"/>
            <a:ext cx="879647" cy="1"/>
          </a:xfrm>
          <a:custGeom>
            <a:avLst/>
            <a:gdLst/>
            <a:ahLst/>
            <a:cxnLst/>
            <a:rect l="l" t="t" r="r" b="b"/>
            <a:pathLst>
              <a:path w="879647" h="1">
                <a:moveTo>
                  <a:pt x="0" y="0"/>
                </a:moveTo>
                <a:lnTo>
                  <a:pt x="879647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1BEFCD6D-17CB-DEEC-4D88-80BEA00149A5}"/>
              </a:ext>
            </a:extLst>
          </p:cNvPr>
          <p:cNvSpPr/>
          <p:nvPr/>
        </p:nvSpPr>
        <p:spPr>
          <a:xfrm>
            <a:off x="2138299" y="3433584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31">
            <a:extLst>
              <a:ext uri="{FF2B5EF4-FFF2-40B4-BE49-F238E27FC236}">
                <a16:creationId xmlns:a16="http://schemas.microsoft.com/office/drawing/2014/main" id="{F6522CD9-862D-F60B-C23F-5008F44DC252}"/>
              </a:ext>
            </a:extLst>
          </p:cNvPr>
          <p:cNvSpPr/>
          <p:nvPr/>
        </p:nvSpPr>
        <p:spPr>
          <a:xfrm>
            <a:off x="3508921" y="3433584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62F19BFD-0A42-30B8-F390-B164591EAC84}"/>
              </a:ext>
            </a:extLst>
          </p:cNvPr>
          <p:cNvSpPr/>
          <p:nvPr/>
        </p:nvSpPr>
        <p:spPr>
          <a:xfrm>
            <a:off x="4899990" y="3433584"/>
            <a:ext cx="900104" cy="1"/>
          </a:xfrm>
          <a:custGeom>
            <a:avLst/>
            <a:gdLst/>
            <a:ahLst/>
            <a:cxnLst/>
            <a:rect l="l" t="t" r="r" b="b"/>
            <a:pathLst>
              <a:path w="900104" h="1">
                <a:moveTo>
                  <a:pt x="0" y="0"/>
                </a:moveTo>
                <a:lnTo>
                  <a:pt x="900104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B22F5FB7-177D-F362-1209-D92C9FCAF109}"/>
              </a:ext>
            </a:extLst>
          </p:cNvPr>
          <p:cNvSpPr/>
          <p:nvPr/>
        </p:nvSpPr>
        <p:spPr>
          <a:xfrm>
            <a:off x="532434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F82D6943-11F8-0243-1B43-26B0AA9CF8CB}"/>
              </a:ext>
            </a:extLst>
          </p:cNvPr>
          <p:cNvSpPr/>
          <p:nvPr/>
        </p:nvSpPr>
        <p:spPr>
          <a:xfrm>
            <a:off x="719362" y="3830485"/>
            <a:ext cx="38100" cy="76200"/>
          </a:xfrm>
          <a:custGeom>
            <a:avLst/>
            <a:gdLst/>
            <a:ahLst/>
            <a:cxnLst/>
            <a:rect l="l" t="t" r="r" b="b"/>
            <a:pathLst>
              <a:path w="38100" h="76200">
                <a:moveTo>
                  <a:pt x="33337" y="12700"/>
                </a:moveTo>
                <a:lnTo>
                  <a:pt x="33337" y="0"/>
                </a:lnTo>
                <a:lnTo>
                  <a:pt x="0" y="0"/>
                </a:lnTo>
                <a:lnTo>
                  <a:pt x="38100" y="76200"/>
                </a:lnTo>
                <a:lnTo>
                  <a:pt x="33337" y="1270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5DDA069F-005E-42E8-9BC8-2FDAB9B9BEB4}"/>
              </a:ext>
            </a:extLst>
          </p:cNvPr>
          <p:cNvSpPr/>
          <p:nvPr/>
        </p:nvSpPr>
        <p:spPr>
          <a:xfrm>
            <a:off x="762224" y="3830485"/>
            <a:ext cx="33337" cy="12700"/>
          </a:xfrm>
          <a:custGeom>
            <a:avLst/>
            <a:gdLst/>
            <a:ahLst/>
            <a:cxnLst/>
            <a:rect l="l" t="t" r="r" b="b"/>
            <a:pathLst>
              <a:path w="33337" h="12700">
                <a:moveTo>
                  <a:pt x="33337" y="0"/>
                </a:moveTo>
                <a:lnTo>
                  <a:pt x="0" y="0"/>
                </a:lnTo>
                <a:lnTo>
                  <a:pt x="0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36">
            <a:extLst>
              <a:ext uri="{FF2B5EF4-FFF2-40B4-BE49-F238E27FC236}">
                <a16:creationId xmlns:a16="http://schemas.microsoft.com/office/drawing/2014/main" id="{7064BA67-01D2-2A08-454F-FC87F4820FD8}"/>
              </a:ext>
            </a:extLst>
          </p:cNvPr>
          <p:cNvSpPr/>
          <p:nvPr/>
        </p:nvSpPr>
        <p:spPr>
          <a:xfrm>
            <a:off x="752698" y="3433584"/>
            <a:ext cx="42863" cy="473100"/>
          </a:xfrm>
          <a:custGeom>
            <a:avLst/>
            <a:gdLst/>
            <a:ahLst/>
            <a:cxnLst/>
            <a:rect l="l" t="t" r="r" b="b"/>
            <a:pathLst>
              <a:path w="42863" h="473100">
                <a:moveTo>
                  <a:pt x="9525" y="0"/>
                </a:moveTo>
                <a:lnTo>
                  <a:pt x="0" y="0"/>
                </a:lnTo>
                <a:lnTo>
                  <a:pt x="1" y="409600"/>
                </a:lnTo>
                <a:lnTo>
                  <a:pt x="4763" y="473100"/>
                </a:lnTo>
                <a:lnTo>
                  <a:pt x="42863" y="396900"/>
                </a:lnTo>
                <a:lnTo>
                  <a:pt x="9526" y="409600"/>
                </a:lnTo>
                <a:lnTo>
                  <a:pt x="9525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37">
            <a:extLst>
              <a:ext uri="{FF2B5EF4-FFF2-40B4-BE49-F238E27FC236}">
                <a16:creationId xmlns:a16="http://schemas.microsoft.com/office/drawing/2014/main" id="{23ED6193-509C-C19F-90C7-B4684A20F8A0}"/>
              </a:ext>
            </a:extLst>
          </p:cNvPr>
          <p:cNvSpPr/>
          <p:nvPr/>
        </p:nvSpPr>
        <p:spPr>
          <a:xfrm>
            <a:off x="1432534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38">
            <a:extLst>
              <a:ext uri="{FF2B5EF4-FFF2-40B4-BE49-F238E27FC236}">
                <a16:creationId xmlns:a16="http://schemas.microsoft.com/office/drawing/2014/main" id="{6FFDEA5E-A021-FA25-1858-64A34F0F39FA}"/>
              </a:ext>
            </a:extLst>
          </p:cNvPr>
          <p:cNvSpPr/>
          <p:nvPr/>
        </p:nvSpPr>
        <p:spPr>
          <a:xfrm>
            <a:off x="1913280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E7FD239E-8C58-9A22-9354-CF82EE6FF1DB}"/>
              </a:ext>
            </a:extLst>
          </p:cNvPr>
          <p:cNvSpPr/>
          <p:nvPr/>
        </p:nvSpPr>
        <p:spPr>
          <a:xfrm>
            <a:off x="1609242" y="3830485"/>
            <a:ext cx="76199" cy="76200"/>
          </a:xfrm>
          <a:custGeom>
            <a:avLst/>
            <a:gdLst/>
            <a:ahLst/>
            <a:cxnLst/>
            <a:rect l="l" t="t" r="r" b="b"/>
            <a:pathLst>
              <a:path w="76199" h="76200">
                <a:moveTo>
                  <a:pt x="33337" y="0"/>
                </a:moveTo>
                <a:lnTo>
                  <a:pt x="0" y="0"/>
                </a:lnTo>
                <a:lnTo>
                  <a:pt x="38099" y="76200"/>
                </a:lnTo>
                <a:lnTo>
                  <a:pt x="76199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C0F3892E-CCED-F98B-0CA7-BF44D4CBAEA7}"/>
              </a:ext>
            </a:extLst>
          </p:cNvPr>
          <p:cNvSpPr/>
          <p:nvPr/>
        </p:nvSpPr>
        <p:spPr>
          <a:xfrm>
            <a:off x="1647342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41">
            <a:extLst>
              <a:ext uri="{FF2B5EF4-FFF2-40B4-BE49-F238E27FC236}">
                <a16:creationId xmlns:a16="http://schemas.microsoft.com/office/drawing/2014/main" id="{EE7D21D3-87F1-A0AC-507F-4F59E85E2601}"/>
              </a:ext>
            </a:extLst>
          </p:cNvPr>
          <p:cNvSpPr/>
          <p:nvPr/>
        </p:nvSpPr>
        <p:spPr>
          <a:xfrm>
            <a:off x="2100199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DE12F5A7-F4C9-2BE5-5B01-60675A584147}"/>
              </a:ext>
            </a:extLst>
          </p:cNvPr>
          <p:cNvSpPr/>
          <p:nvPr/>
        </p:nvSpPr>
        <p:spPr>
          <a:xfrm>
            <a:off x="2138299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id="{B34D580A-5E7B-CC9D-8D9C-949EA4979272}"/>
              </a:ext>
            </a:extLst>
          </p:cNvPr>
          <p:cNvSpPr/>
          <p:nvPr/>
        </p:nvSpPr>
        <p:spPr>
          <a:xfrm>
            <a:off x="2813380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44">
            <a:extLst>
              <a:ext uri="{FF2B5EF4-FFF2-40B4-BE49-F238E27FC236}">
                <a16:creationId xmlns:a16="http://schemas.microsoft.com/office/drawing/2014/main" id="{624716D0-91A5-3D93-6702-78DBA5A4C96C}"/>
              </a:ext>
            </a:extLst>
          </p:cNvPr>
          <p:cNvSpPr/>
          <p:nvPr/>
        </p:nvSpPr>
        <p:spPr>
          <a:xfrm>
            <a:off x="3294113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45">
            <a:extLst>
              <a:ext uri="{FF2B5EF4-FFF2-40B4-BE49-F238E27FC236}">
                <a16:creationId xmlns:a16="http://schemas.microsoft.com/office/drawing/2014/main" id="{1CFD2B2B-11C5-329F-233C-D707D6CE7E81}"/>
              </a:ext>
            </a:extLst>
          </p:cNvPr>
          <p:cNvSpPr/>
          <p:nvPr/>
        </p:nvSpPr>
        <p:spPr>
          <a:xfrm>
            <a:off x="3000311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46">
            <a:extLst>
              <a:ext uri="{FF2B5EF4-FFF2-40B4-BE49-F238E27FC236}">
                <a16:creationId xmlns:a16="http://schemas.microsoft.com/office/drawing/2014/main" id="{239405C9-53C1-975D-C7C8-F63182718C82}"/>
              </a:ext>
            </a:extLst>
          </p:cNvPr>
          <p:cNvSpPr/>
          <p:nvPr/>
        </p:nvSpPr>
        <p:spPr>
          <a:xfrm>
            <a:off x="3038411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47">
            <a:extLst>
              <a:ext uri="{FF2B5EF4-FFF2-40B4-BE49-F238E27FC236}">
                <a16:creationId xmlns:a16="http://schemas.microsoft.com/office/drawing/2014/main" id="{FD6B6D6B-287E-0C60-D200-F68D4C898ACD}"/>
              </a:ext>
            </a:extLst>
          </p:cNvPr>
          <p:cNvSpPr/>
          <p:nvPr/>
        </p:nvSpPr>
        <p:spPr>
          <a:xfrm>
            <a:off x="3470821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48">
            <a:extLst>
              <a:ext uri="{FF2B5EF4-FFF2-40B4-BE49-F238E27FC236}">
                <a16:creationId xmlns:a16="http://schemas.microsoft.com/office/drawing/2014/main" id="{0839740C-5ECB-3389-166B-B9A6629888F7}"/>
              </a:ext>
            </a:extLst>
          </p:cNvPr>
          <p:cNvSpPr/>
          <p:nvPr/>
        </p:nvSpPr>
        <p:spPr>
          <a:xfrm>
            <a:off x="3508921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49">
            <a:extLst>
              <a:ext uri="{FF2B5EF4-FFF2-40B4-BE49-F238E27FC236}">
                <a16:creationId xmlns:a16="http://schemas.microsoft.com/office/drawing/2014/main" id="{C5FD48C0-4A16-44B6-7813-E38C35049106}"/>
              </a:ext>
            </a:extLst>
          </p:cNvPr>
          <p:cNvSpPr/>
          <p:nvPr/>
        </p:nvSpPr>
        <p:spPr>
          <a:xfrm>
            <a:off x="4194225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E6BCE1A2-B278-77E9-9F5F-CDDCBD5CEE8F}"/>
              </a:ext>
            </a:extLst>
          </p:cNvPr>
          <p:cNvSpPr/>
          <p:nvPr/>
        </p:nvSpPr>
        <p:spPr>
          <a:xfrm>
            <a:off x="4674958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520C6112-C10A-D3E1-4AEB-324021289A13}"/>
              </a:ext>
            </a:extLst>
          </p:cNvPr>
          <p:cNvSpPr/>
          <p:nvPr/>
        </p:nvSpPr>
        <p:spPr>
          <a:xfrm>
            <a:off x="4381144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52">
            <a:extLst>
              <a:ext uri="{FF2B5EF4-FFF2-40B4-BE49-F238E27FC236}">
                <a16:creationId xmlns:a16="http://schemas.microsoft.com/office/drawing/2014/main" id="{2F8C60F3-5CD9-9647-578F-7CA9BCA131C0}"/>
              </a:ext>
            </a:extLst>
          </p:cNvPr>
          <p:cNvSpPr/>
          <p:nvPr/>
        </p:nvSpPr>
        <p:spPr>
          <a:xfrm>
            <a:off x="4419244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53">
            <a:extLst>
              <a:ext uri="{FF2B5EF4-FFF2-40B4-BE49-F238E27FC236}">
                <a16:creationId xmlns:a16="http://schemas.microsoft.com/office/drawing/2014/main" id="{D377CFAE-92D8-D532-F0A4-EC1D8D46C92F}"/>
              </a:ext>
            </a:extLst>
          </p:cNvPr>
          <p:cNvSpPr/>
          <p:nvPr/>
        </p:nvSpPr>
        <p:spPr>
          <a:xfrm>
            <a:off x="4861890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54">
            <a:extLst>
              <a:ext uri="{FF2B5EF4-FFF2-40B4-BE49-F238E27FC236}">
                <a16:creationId xmlns:a16="http://schemas.microsoft.com/office/drawing/2014/main" id="{B664802E-AD5A-C70F-6D97-652F94B3EDD6}"/>
              </a:ext>
            </a:extLst>
          </p:cNvPr>
          <p:cNvSpPr/>
          <p:nvPr/>
        </p:nvSpPr>
        <p:spPr>
          <a:xfrm>
            <a:off x="4899990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55">
            <a:extLst>
              <a:ext uri="{FF2B5EF4-FFF2-40B4-BE49-F238E27FC236}">
                <a16:creationId xmlns:a16="http://schemas.microsoft.com/office/drawing/2014/main" id="{3F1C2689-A530-403F-1141-8A4F69AA32BA}"/>
              </a:ext>
            </a:extLst>
          </p:cNvPr>
          <p:cNvSpPr/>
          <p:nvPr/>
        </p:nvSpPr>
        <p:spPr>
          <a:xfrm>
            <a:off x="5575058" y="3906685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56">
            <a:extLst>
              <a:ext uri="{FF2B5EF4-FFF2-40B4-BE49-F238E27FC236}">
                <a16:creationId xmlns:a16="http://schemas.microsoft.com/office/drawing/2014/main" id="{440353FF-77D4-24C0-8043-6CA1381E1667}"/>
              </a:ext>
            </a:extLst>
          </p:cNvPr>
          <p:cNvSpPr/>
          <p:nvPr/>
        </p:nvSpPr>
        <p:spPr>
          <a:xfrm>
            <a:off x="5761990" y="38304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3337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lnTo>
                  <a:pt x="42862" y="0"/>
                </a:lnTo>
                <a:lnTo>
                  <a:pt x="42862" y="12700"/>
                </a:lnTo>
                <a:lnTo>
                  <a:pt x="33337" y="12700"/>
                </a:lnTo>
                <a:lnTo>
                  <a:pt x="33337" y="0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57">
            <a:extLst>
              <a:ext uri="{FF2B5EF4-FFF2-40B4-BE49-F238E27FC236}">
                <a16:creationId xmlns:a16="http://schemas.microsoft.com/office/drawing/2014/main" id="{02B68B03-4B3D-9D09-A544-FD952AC0B11E}"/>
              </a:ext>
            </a:extLst>
          </p:cNvPr>
          <p:cNvSpPr/>
          <p:nvPr/>
        </p:nvSpPr>
        <p:spPr>
          <a:xfrm>
            <a:off x="5800090" y="3433584"/>
            <a:ext cx="0" cy="409600"/>
          </a:xfrm>
          <a:custGeom>
            <a:avLst/>
            <a:gdLst/>
            <a:ahLst/>
            <a:cxnLst/>
            <a:rect l="l" t="t" r="r" b="b"/>
            <a:pathLst>
              <a:path h="409600">
                <a:moveTo>
                  <a:pt x="0" y="0"/>
                </a:moveTo>
                <a:lnTo>
                  <a:pt x="0" y="409600"/>
                </a:lnTo>
              </a:path>
            </a:pathLst>
          </a:custGeom>
          <a:ln w="1079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58">
            <a:extLst>
              <a:ext uri="{FF2B5EF4-FFF2-40B4-BE49-F238E27FC236}">
                <a16:creationId xmlns:a16="http://schemas.microsoft.com/office/drawing/2014/main" id="{3DC7951B-A3E7-0BF4-6439-31E32A8691F7}"/>
              </a:ext>
            </a:extLst>
          </p:cNvPr>
          <p:cNvSpPr/>
          <p:nvPr/>
        </p:nvSpPr>
        <p:spPr>
          <a:xfrm>
            <a:off x="5319356" y="2583929"/>
            <a:ext cx="1334810" cy="1"/>
          </a:xfrm>
          <a:custGeom>
            <a:avLst/>
            <a:gdLst/>
            <a:ahLst/>
            <a:cxnLst/>
            <a:rect l="l" t="t" r="r" b="b"/>
            <a:pathLst>
              <a:path w="1334810" h="1">
                <a:moveTo>
                  <a:pt x="0" y="0"/>
                </a:moveTo>
                <a:lnTo>
                  <a:pt x="133481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59">
            <a:extLst>
              <a:ext uri="{FF2B5EF4-FFF2-40B4-BE49-F238E27FC236}">
                <a16:creationId xmlns:a16="http://schemas.microsoft.com/office/drawing/2014/main" id="{93DFD315-A093-2836-D4CD-D60A10B81FF0}"/>
              </a:ext>
            </a:extLst>
          </p:cNvPr>
          <p:cNvSpPr/>
          <p:nvPr/>
        </p:nvSpPr>
        <p:spPr>
          <a:xfrm>
            <a:off x="6434251" y="2777032"/>
            <a:ext cx="439826" cy="521385"/>
          </a:xfrm>
          <a:custGeom>
            <a:avLst/>
            <a:gdLst/>
            <a:ahLst/>
            <a:cxnLst/>
            <a:rect l="l" t="t" r="r" b="b"/>
            <a:pathLst>
              <a:path w="439826" h="521385">
                <a:moveTo>
                  <a:pt x="0" y="0"/>
                </a:moveTo>
                <a:lnTo>
                  <a:pt x="0" y="521385"/>
                </a:lnTo>
                <a:lnTo>
                  <a:pt x="439826" y="521385"/>
                </a:lnTo>
                <a:lnTo>
                  <a:pt x="439826" y="73304"/>
                </a:lnTo>
                <a:lnTo>
                  <a:pt x="366522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60">
            <a:extLst>
              <a:ext uri="{FF2B5EF4-FFF2-40B4-BE49-F238E27FC236}">
                <a16:creationId xmlns:a16="http://schemas.microsoft.com/office/drawing/2014/main" id="{55945B00-71BB-59F5-0B15-B157BE492724}"/>
              </a:ext>
            </a:extLst>
          </p:cNvPr>
          <p:cNvSpPr/>
          <p:nvPr/>
        </p:nvSpPr>
        <p:spPr>
          <a:xfrm>
            <a:off x="6434251" y="2777032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61">
            <a:extLst>
              <a:ext uri="{FF2B5EF4-FFF2-40B4-BE49-F238E27FC236}">
                <a16:creationId xmlns:a16="http://schemas.microsoft.com/office/drawing/2014/main" id="{0935E106-029F-50EE-1115-5F04F0F307AF}"/>
              </a:ext>
            </a:extLst>
          </p:cNvPr>
          <p:cNvSpPr/>
          <p:nvPr/>
        </p:nvSpPr>
        <p:spPr>
          <a:xfrm>
            <a:off x="6616065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62">
            <a:extLst>
              <a:ext uri="{FF2B5EF4-FFF2-40B4-BE49-F238E27FC236}">
                <a16:creationId xmlns:a16="http://schemas.microsoft.com/office/drawing/2014/main" id="{1F8D8554-0FF5-8E0D-A976-BE08FEFEAD10}"/>
              </a:ext>
            </a:extLst>
          </p:cNvPr>
          <p:cNvSpPr/>
          <p:nvPr/>
        </p:nvSpPr>
        <p:spPr>
          <a:xfrm>
            <a:off x="6434251" y="3414280"/>
            <a:ext cx="439826" cy="521373"/>
          </a:xfrm>
          <a:custGeom>
            <a:avLst/>
            <a:gdLst/>
            <a:ahLst/>
            <a:cxnLst/>
            <a:rect l="l" t="t" r="r" b="b"/>
            <a:pathLst>
              <a:path w="439826" h="521373">
                <a:moveTo>
                  <a:pt x="0" y="0"/>
                </a:moveTo>
                <a:lnTo>
                  <a:pt x="0" y="521373"/>
                </a:lnTo>
                <a:lnTo>
                  <a:pt x="439826" y="521373"/>
                </a:lnTo>
                <a:lnTo>
                  <a:pt x="439826" y="73304"/>
                </a:lnTo>
                <a:lnTo>
                  <a:pt x="366522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63">
            <a:extLst>
              <a:ext uri="{FF2B5EF4-FFF2-40B4-BE49-F238E27FC236}">
                <a16:creationId xmlns:a16="http://schemas.microsoft.com/office/drawing/2014/main" id="{15B71A50-0287-FED4-6D89-97A6188D7B89}"/>
              </a:ext>
            </a:extLst>
          </p:cNvPr>
          <p:cNvSpPr/>
          <p:nvPr/>
        </p:nvSpPr>
        <p:spPr>
          <a:xfrm>
            <a:off x="6434251" y="3414280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64">
            <a:extLst>
              <a:ext uri="{FF2B5EF4-FFF2-40B4-BE49-F238E27FC236}">
                <a16:creationId xmlns:a16="http://schemas.microsoft.com/office/drawing/2014/main" id="{25DF2293-AFC7-B29C-A873-93F115BB4BD9}"/>
              </a:ext>
            </a:extLst>
          </p:cNvPr>
          <p:cNvSpPr/>
          <p:nvPr/>
        </p:nvSpPr>
        <p:spPr>
          <a:xfrm>
            <a:off x="6654165" y="3298418"/>
            <a:ext cx="1" cy="115862"/>
          </a:xfrm>
          <a:custGeom>
            <a:avLst/>
            <a:gdLst/>
            <a:ahLst/>
            <a:cxnLst/>
            <a:rect l="l" t="t" r="r" b="b"/>
            <a:pathLst>
              <a:path w="1" h="115862">
                <a:moveTo>
                  <a:pt x="0" y="0"/>
                </a:moveTo>
                <a:lnTo>
                  <a:pt x="1" y="11586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65">
            <a:extLst>
              <a:ext uri="{FF2B5EF4-FFF2-40B4-BE49-F238E27FC236}">
                <a16:creationId xmlns:a16="http://schemas.microsoft.com/office/drawing/2014/main" id="{2EED018E-15DF-D635-B7F1-AE23BF010465}"/>
              </a:ext>
            </a:extLst>
          </p:cNvPr>
          <p:cNvSpPr/>
          <p:nvPr/>
        </p:nvSpPr>
        <p:spPr>
          <a:xfrm>
            <a:off x="6424028" y="4051515"/>
            <a:ext cx="439813" cy="521385"/>
          </a:xfrm>
          <a:custGeom>
            <a:avLst/>
            <a:gdLst/>
            <a:ahLst/>
            <a:cxnLst/>
            <a:rect l="l" t="t" r="r" b="b"/>
            <a:pathLst>
              <a:path w="439813" h="521385">
                <a:moveTo>
                  <a:pt x="0" y="0"/>
                </a:moveTo>
                <a:lnTo>
                  <a:pt x="0" y="521385"/>
                </a:lnTo>
                <a:lnTo>
                  <a:pt x="439813" y="521385"/>
                </a:lnTo>
                <a:lnTo>
                  <a:pt x="439813" y="73304"/>
                </a:lnTo>
                <a:lnTo>
                  <a:pt x="366509" y="0"/>
                </a:lnTo>
                <a:lnTo>
                  <a:pt x="0" y="0"/>
                </a:lnTo>
                <a:close/>
              </a:path>
            </a:pathLst>
          </a:custGeom>
          <a:solidFill>
            <a:srgbClr val="4D80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66">
            <a:extLst>
              <a:ext uri="{FF2B5EF4-FFF2-40B4-BE49-F238E27FC236}">
                <a16:creationId xmlns:a16="http://schemas.microsoft.com/office/drawing/2014/main" id="{8E789D5B-8B1C-4F87-8C78-680ADEA68E70}"/>
              </a:ext>
            </a:extLst>
          </p:cNvPr>
          <p:cNvSpPr/>
          <p:nvPr/>
        </p:nvSpPr>
        <p:spPr>
          <a:xfrm>
            <a:off x="6424028" y="4051515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1D1D8769-9F0D-91F3-77F8-E79E3862C911}"/>
              </a:ext>
            </a:extLst>
          </p:cNvPr>
          <p:cNvSpPr/>
          <p:nvPr/>
        </p:nvSpPr>
        <p:spPr>
          <a:xfrm>
            <a:off x="6643935" y="3935653"/>
            <a:ext cx="10229" cy="115862"/>
          </a:xfrm>
          <a:custGeom>
            <a:avLst/>
            <a:gdLst/>
            <a:ahLst/>
            <a:cxnLst/>
            <a:rect l="l" t="t" r="r" b="b"/>
            <a:pathLst>
              <a:path w="10229" h="115862">
                <a:moveTo>
                  <a:pt x="10229" y="0"/>
                </a:moveTo>
                <a:lnTo>
                  <a:pt x="0" y="115862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68">
            <a:extLst>
              <a:ext uri="{FF2B5EF4-FFF2-40B4-BE49-F238E27FC236}">
                <a16:creationId xmlns:a16="http://schemas.microsoft.com/office/drawing/2014/main" id="{2F3D3833-5938-43C7-164C-18BD15635674}"/>
              </a:ext>
            </a:extLst>
          </p:cNvPr>
          <p:cNvSpPr/>
          <p:nvPr/>
        </p:nvSpPr>
        <p:spPr>
          <a:xfrm>
            <a:off x="6976364" y="2863938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69">
            <a:extLst>
              <a:ext uri="{FF2B5EF4-FFF2-40B4-BE49-F238E27FC236}">
                <a16:creationId xmlns:a16="http://schemas.microsoft.com/office/drawing/2014/main" id="{4E95395A-9099-99E5-6ABE-E8B5C5698A3A}"/>
              </a:ext>
            </a:extLst>
          </p:cNvPr>
          <p:cNvSpPr/>
          <p:nvPr/>
        </p:nvSpPr>
        <p:spPr>
          <a:xfrm>
            <a:off x="7099109" y="2979788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70">
            <a:extLst>
              <a:ext uri="{FF2B5EF4-FFF2-40B4-BE49-F238E27FC236}">
                <a16:creationId xmlns:a16="http://schemas.microsoft.com/office/drawing/2014/main" id="{F1E2DE72-8DA8-ACAB-0F54-4A83266C67EA}"/>
              </a:ext>
            </a:extLst>
          </p:cNvPr>
          <p:cNvSpPr/>
          <p:nvPr/>
        </p:nvSpPr>
        <p:spPr>
          <a:xfrm>
            <a:off x="7221842" y="3095650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71">
            <a:extLst>
              <a:ext uri="{FF2B5EF4-FFF2-40B4-BE49-F238E27FC236}">
                <a16:creationId xmlns:a16="http://schemas.microsoft.com/office/drawing/2014/main" id="{A4C1F8C2-8CE1-8EAB-23BD-9A95010F9085}"/>
              </a:ext>
            </a:extLst>
          </p:cNvPr>
          <p:cNvSpPr/>
          <p:nvPr/>
        </p:nvSpPr>
        <p:spPr>
          <a:xfrm>
            <a:off x="6986587" y="3617036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72">
            <a:extLst>
              <a:ext uri="{FF2B5EF4-FFF2-40B4-BE49-F238E27FC236}">
                <a16:creationId xmlns:a16="http://schemas.microsoft.com/office/drawing/2014/main" id="{EC7FACBF-DB57-224C-534F-6B676FA31884}"/>
              </a:ext>
            </a:extLst>
          </p:cNvPr>
          <p:cNvSpPr/>
          <p:nvPr/>
        </p:nvSpPr>
        <p:spPr>
          <a:xfrm>
            <a:off x="7109333" y="3732898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73">
            <a:extLst>
              <a:ext uri="{FF2B5EF4-FFF2-40B4-BE49-F238E27FC236}">
                <a16:creationId xmlns:a16="http://schemas.microsoft.com/office/drawing/2014/main" id="{891C9685-B920-A2BB-8090-C253E8D203C2}"/>
              </a:ext>
            </a:extLst>
          </p:cNvPr>
          <p:cNvSpPr/>
          <p:nvPr/>
        </p:nvSpPr>
        <p:spPr>
          <a:xfrm>
            <a:off x="7232065" y="3848760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74">
            <a:extLst>
              <a:ext uri="{FF2B5EF4-FFF2-40B4-BE49-F238E27FC236}">
                <a16:creationId xmlns:a16="http://schemas.microsoft.com/office/drawing/2014/main" id="{4594773E-B728-179E-3374-023AD78882E1}"/>
              </a:ext>
            </a:extLst>
          </p:cNvPr>
          <p:cNvSpPr/>
          <p:nvPr/>
        </p:nvSpPr>
        <p:spPr>
          <a:xfrm>
            <a:off x="6986587" y="4370133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75">
            <a:extLst>
              <a:ext uri="{FF2B5EF4-FFF2-40B4-BE49-F238E27FC236}">
                <a16:creationId xmlns:a16="http://schemas.microsoft.com/office/drawing/2014/main" id="{6FBD61FA-8FE9-55C8-A007-50355D225848}"/>
              </a:ext>
            </a:extLst>
          </p:cNvPr>
          <p:cNvSpPr/>
          <p:nvPr/>
        </p:nvSpPr>
        <p:spPr>
          <a:xfrm>
            <a:off x="7109333" y="4485995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76">
            <a:extLst>
              <a:ext uri="{FF2B5EF4-FFF2-40B4-BE49-F238E27FC236}">
                <a16:creationId xmlns:a16="http://schemas.microsoft.com/office/drawing/2014/main" id="{17F68A03-9C49-BE3D-2D52-059679E25356}"/>
              </a:ext>
            </a:extLst>
          </p:cNvPr>
          <p:cNvSpPr/>
          <p:nvPr/>
        </p:nvSpPr>
        <p:spPr>
          <a:xfrm>
            <a:off x="7232065" y="4601857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77">
            <a:extLst>
              <a:ext uri="{FF2B5EF4-FFF2-40B4-BE49-F238E27FC236}">
                <a16:creationId xmlns:a16="http://schemas.microsoft.com/office/drawing/2014/main" id="{B77F5E52-E7F4-D9DB-AEBA-21335B301247}"/>
              </a:ext>
            </a:extLst>
          </p:cNvPr>
          <p:cNvSpPr/>
          <p:nvPr/>
        </p:nvSpPr>
        <p:spPr>
          <a:xfrm>
            <a:off x="6874078" y="2941701"/>
            <a:ext cx="112509" cy="76200"/>
          </a:xfrm>
          <a:custGeom>
            <a:avLst/>
            <a:gdLst/>
            <a:ahLst/>
            <a:cxnLst/>
            <a:rect l="l" t="t" r="r" b="b"/>
            <a:pathLst>
              <a:path w="112509" h="76200">
                <a:moveTo>
                  <a:pt x="49009" y="42862"/>
                </a:moveTo>
                <a:lnTo>
                  <a:pt x="36309" y="42859"/>
                </a:lnTo>
                <a:lnTo>
                  <a:pt x="36309" y="76200"/>
                </a:lnTo>
                <a:lnTo>
                  <a:pt x="112509" y="38100"/>
                </a:lnTo>
                <a:lnTo>
                  <a:pt x="49009" y="42862"/>
                </a:lnTo>
                <a:close/>
              </a:path>
              <a:path w="112509" h="76200">
                <a:moveTo>
                  <a:pt x="49009" y="33337"/>
                </a:moveTo>
                <a:lnTo>
                  <a:pt x="36309" y="0"/>
                </a:lnTo>
                <a:lnTo>
                  <a:pt x="36309" y="33334"/>
                </a:lnTo>
                <a:lnTo>
                  <a:pt x="49009" y="33337"/>
                </a:lnTo>
                <a:close/>
              </a:path>
              <a:path w="112509" h="76200">
                <a:moveTo>
                  <a:pt x="0" y="33324"/>
                </a:moveTo>
                <a:lnTo>
                  <a:pt x="0" y="42849"/>
                </a:lnTo>
                <a:lnTo>
                  <a:pt x="49009" y="42862"/>
                </a:lnTo>
                <a:lnTo>
                  <a:pt x="112509" y="38100"/>
                </a:lnTo>
                <a:lnTo>
                  <a:pt x="36309" y="0"/>
                </a:lnTo>
                <a:lnTo>
                  <a:pt x="49009" y="33337"/>
                </a:lnTo>
                <a:lnTo>
                  <a:pt x="0" y="33324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78">
            <a:extLst>
              <a:ext uri="{FF2B5EF4-FFF2-40B4-BE49-F238E27FC236}">
                <a16:creationId xmlns:a16="http://schemas.microsoft.com/office/drawing/2014/main" id="{34C48D5B-2556-3BFD-7D61-4B6FDC07AA20}"/>
              </a:ext>
            </a:extLst>
          </p:cNvPr>
          <p:cNvSpPr/>
          <p:nvPr/>
        </p:nvSpPr>
        <p:spPr>
          <a:xfrm>
            <a:off x="6884301" y="3685146"/>
            <a:ext cx="112522" cy="76200"/>
          </a:xfrm>
          <a:custGeom>
            <a:avLst/>
            <a:gdLst/>
            <a:ahLst/>
            <a:cxnLst/>
            <a:rect l="l" t="t" r="r" b="b"/>
            <a:pathLst>
              <a:path w="112522" h="76200">
                <a:moveTo>
                  <a:pt x="49022" y="42862"/>
                </a:moveTo>
                <a:lnTo>
                  <a:pt x="36322" y="42862"/>
                </a:lnTo>
                <a:lnTo>
                  <a:pt x="36322" y="76200"/>
                </a:lnTo>
                <a:lnTo>
                  <a:pt x="112522" y="38100"/>
                </a:lnTo>
                <a:lnTo>
                  <a:pt x="49022" y="42862"/>
                </a:lnTo>
                <a:close/>
              </a:path>
              <a:path w="112522" h="76200">
                <a:moveTo>
                  <a:pt x="49022" y="33337"/>
                </a:moveTo>
                <a:lnTo>
                  <a:pt x="36322" y="0"/>
                </a:lnTo>
                <a:lnTo>
                  <a:pt x="36322" y="33337"/>
                </a:lnTo>
                <a:lnTo>
                  <a:pt x="49022" y="33337"/>
                </a:lnTo>
                <a:close/>
              </a:path>
              <a:path w="112522" h="76200">
                <a:moveTo>
                  <a:pt x="0" y="33337"/>
                </a:moveTo>
                <a:lnTo>
                  <a:pt x="0" y="42862"/>
                </a:lnTo>
                <a:lnTo>
                  <a:pt x="49022" y="42862"/>
                </a:lnTo>
                <a:lnTo>
                  <a:pt x="112522" y="38100"/>
                </a:lnTo>
                <a:lnTo>
                  <a:pt x="36322" y="0"/>
                </a:lnTo>
                <a:lnTo>
                  <a:pt x="49022" y="33337"/>
                </a:lnTo>
                <a:lnTo>
                  <a:pt x="0" y="33337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79">
            <a:extLst>
              <a:ext uri="{FF2B5EF4-FFF2-40B4-BE49-F238E27FC236}">
                <a16:creationId xmlns:a16="http://schemas.microsoft.com/office/drawing/2014/main" id="{62082B03-3FB7-DAB1-622C-D4C95A43CB67}"/>
              </a:ext>
            </a:extLst>
          </p:cNvPr>
          <p:cNvSpPr/>
          <p:nvPr/>
        </p:nvSpPr>
        <p:spPr>
          <a:xfrm>
            <a:off x="6874078" y="4389970"/>
            <a:ext cx="112509" cy="76200"/>
          </a:xfrm>
          <a:custGeom>
            <a:avLst/>
            <a:gdLst/>
            <a:ahLst/>
            <a:cxnLst/>
            <a:rect l="l" t="t" r="r" b="b"/>
            <a:pathLst>
              <a:path w="112509" h="76200">
                <a:moveTo>
                  <a:pt x="49009" y="42862"/>
                </a:moveTo>
                <a:lnTo>
                  <a:pt x="36309" y="42862"/>
                </a:lnTo>
                <a:lnTo>
                  <a:pt x="36309" y="76199"/>
                </a:lnTo>
                <a:lnTo>
                  <a:pt x="112509" y="38099"/>
                </a:lnTo>
                <a:lnTo>
                  <a:pt x="49009" y="42862"/>
                </a:lnTo>
                <a:close/>
              </a:path>
              <a:path w="112509" h="76200">
                <a:moveTo>
                  <a:pt x="49009" y="33337"/>
                </a:moveTo>
                <a:lnTo>
                  <a:pt x="36309" y="0"/>
                </a:lnTo>
                <a:lnTo>
                  <a:pt x="36309" y="33337"/>
                </a:lnTo>
                <a:lnTo>
                  <a:pt x="49009" y="33337"/>
                </a:lnTo>
                <a:close/>
              </a:path>
              <a:path w="112509" h="76200">
                <a:moveTo>
                  <a:pt x="0" y="33337"/>
                </a:moveTo>
                <a:lnTo>
                  <a:pt x="0" y="42862"/>
                </a:lnTo>
                <a:lnTo>
                  <a:pt x="49009" y="42862"/>
                </a:lnTo>
                <a:lnTo>
                  <a:pt x="112509" y="38099"/>
                </a:lnTo>
                <a:lnTo>
                  <a:pt x="36309" y="0"/>
                </a:lnTo>
                <a:lnTo>
                  <a:pt x="49009" y="33337"/>
                </a:lnTo>
                <a:lnTo>
                  <a:pt x="0" y="33337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80">
            <a:extLst>
              <a:ext uri="{FF2B5EF4-FFF2-40B4-BE49-F238E27FC236}">
                <a16:creationId xmlns:a16="http://schemas.microsoft.com/office/drawing/2014/main" id="{7640312E-05B6-6147-5068-C86703028327}"/>
              </a:ext>
            </a:extLst>
          </p:cNvPr>
          <p:cNvSpPr/>
          <p:nvPr/>
        </p:nvSpPr>
        <p:spPr>
          <a:xfrm>
            <a:off x="6649046" y="2583929"/>
            <a:ext cx="1462670" cy="1"/>
          </a:xfrm>
          <a:custGeom>
            <a:avLst/>
            <a:gdLst/>
            <a:ahLst/>
            <a:cxnLst/>
            <a:rect l="l" t="t" r="r" b="b"/>
            <a:pathLst>
              <a:path w="1462670" h="1">
                <a:moveTo>
                  <a:pt x="0" y="0"/>
                </a:moveTo>
                <a:lnTo>
                  <a:pt x="1462670" y="1"/>
                </a:lnTo>
              </a:path>
            </a:pathLst>
          </a:custGeom>
          <a:ln w="9525">
            <a:solidFill>
              <a:srgbClr val="497CB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81">
            <a:extLst>
              <a:ext uri="{FF2B5EF4-FFF2-40B4-BE49-F238E27FC236}">
                <a16:creationId xmlns:a16="http://schemas.microsoft.com/office/drawing/2014/main" id="{59B74888-6F85-AA35-5334-2EBEB5D7BF4C}"/>
              </a:ext>
            </a:extLst>
          </p:cNvPr>
          <p:cNvSpPr/>
          <p:nvPr/>
        </p:nvSpPr>
        <p:spPr>
          <a:xfrm>
            <a:off x="7886687" y="2777032"/>
            <a:ext cx="450049" cy="521385"/>
          </a:xfrm>
          <a:custGeom>
            <a:avLst/>
            <a:gdLst/>
            <a:ahLst/>
            <a:cxnLst/>
            <a:rect l="l" t="t" r="r" b="b"/>
            <a:pathLst>
              <a:path w="450049" h="521385">
                <a:moveTo>
                  <a:pt x="0" y="0"/>
                </a:moveTo>
                <a:lnTo>
                  <a:pt x="0" y="521385"/>
                </a:lnTo>
                <a:lnTo>
                  <a:pt x="450049" y="521385"/>
                </a:lnTo>
                <a:lnTo>
                  <a:pt x="450049" y="75006"/>
                </a:lnTo>
                <a:lnTo>
                  <a:pt x="375043" y="0"/>
                </a:lnTo>
                <a:lnTo>
                  <a:pt x="0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82">
            <a:extLst>
              <a:ext uri="{FF2B5EF4-FFF2-40B4-BE49-F238E27FC236}">
                <a16:creationId xmlns:a16="http://schemas.microsoft.com/office/drawing/2014/main" id="{B179146D-2F9E-1D47-0E22-BAC0168EE3E6}"/>
              </a:ext>
            </a:extLst>
          </p:cNvPr>
          <p:cNvSpPr/>
          <p:nvPr/>
        </p:nvSpPr>
        <p:spPr>
          <a:xfrm>
            <a:off x="7886687" y="277703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B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83">
            <a:extLst>
              <a:ext uri="{FF2B5EF4-FFF2-40B4-BE49-F238E27FC236}">
                <a16:creationId xmlns:a16="http://schemas.microsoft.com/office/drawing/2014/main" id="{5AE68C74-B55D-376F-F41D-05ED90E74819}"/>
              </a:ext>
            </a:extLst>
          </p:cNvPr>
          <p:cNvSpPr/>
          <p:nvPr/>
        </p:nvSpPr>
        <p:spPr>
          <a:xfrm>
            <a:off x="8073618" y="2583929"/>
            <a:ext cx="76200" cy="193103"/>
          </a:xfrm>
          <a:custGeom>
            <a:avLst/>
            <a:gdLst/>
            <a:ahLst/>
            <a:cxnLst/>
            <a:rect l="l" t="t" r="r" b="b"/>
            <a:pathLst>
              <a:path w="76200" h="193103">
                <a:moveTo>
                  <a:pt x="33337" y="116903"/>
                </a:moveTo>
                <a:lnTo>
                  <a:pt x="0" y="116903"/>
                </a:lnTo>
                <a:lnTo>
                  <a:pt x="38100" y="193103"/>
                </a:lnTo>
                <a:lnTo>
                  <a:pt x="76200" y="116903"/>
                </a:lnTo>
                <a:lnTo>
                  <a:pt x="42862" y="116903"/>
                </a:lnTo>
                <a:lnTo>
                  <a:pt x="42862" y="129603"/>
                </a:lnTo>
                <a:lnTo>
                  <a:pt x="33337" y="129603"/>
                </a:lnTo>
                <a:lnTo>
                  <a:pt x="33337" y="116903"/>
                </a:lnTo>
                <a:close/>
              </a:path>
              <a:path w="76200" h="193103">
                <a:moveTo>
                  <a:pt x="33337" y="129603"/>
                </a:moveTo>
                <a:lnTo>
                  <a:pt x="42862" y="129603"/>
                </a:lnTo>
                <a:lnTo>
                  <a:pt x="42862" y="0"/>
                </a:lnTo>
                <a:lnTo>
                  <a:pt x="33337" y="0"/>
                </a:lnTo>
                <a:lnTo>
                  <a:pt x="33337" y="129603"/>
                </a:lnTo>
                <a:close/>
              </a:path>
            </a:pathLst>
          </a:custGeom>
          <a:solidFill>
            <a:srgbClr val="497C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Marco 72">
            <a:extLst>
              <a:ext uri="{FF2B5EF4-FFF2-40B4-BE49-F238E27FC236}">
                <a16:creationId xmlns:a16="http://schemas.microsoft.com/office/drawing/2014/main" id="{991DE03D-E7D1-0AA2-680F-3E2E49B1B019}"/>
              </a:ext>
            </a:extLst>
          </p:cNvPr>
          <p:cNvSpPr/>
          <p:nvPr/>
        </p:nvSpPr>
        <p:spPr>
          <a:xfrm>
            <a:off x="532434" y="2333297"/>
            <a:ext cx="5492676" cy="1283732"/>
          </a:xfrm>
          <a:prstGeom prst="frame">
            <a:avLst>
              <a:gd name="adj1" fmla="val 3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B0475A5-CF8D-2BC3-A4A2-74A16F9E2C97}"/>
              </a:ext>
            </a:extLst>
          </p:cNvPr>
          <p:cNvSpPr txBox="1"/>
          <p:nvPr/>
        </p:nvSpPr>
        <p:spPr>
          <a:xfrm>
            <a:off x="4381144" y="1933380"/>
            <a:ext cx="16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Navegacionales</a:t>
            </a:r>
          </a:p>
        </p:txBody>
      </p:sp>
      <p:sp>
        <p:nvSpPr>
          <p:cNvPr id="75" name="Marco 74">
            <a:extLst>
              <a:ext uri="{FF2B5EF4-FFF2-40B4-BE49-F238E27FC236}">
                <a16:creationId xmlns:a16="http://schemas.microsoft.com/office/drawing/2014/main" id="{625DBFED-8ADD-AE22-1476-092CA71A3672}"/>
              </a:ext>
            </a:extLst>
          </p:cNvPr>
          <p:cNvSpPr/>
          <p:nvPr/>
        </p:nvSpPr>
        <p:spPr>
          <a:xfrm>
            <a:off x="322755" y="3684217"/>
            <a:ext cx="5958067" cy="888677"/>
          </a:xfrm>
          <a:prstGeom prst="frame">
            <a:avLst>
              <a:gd name="adj1" fmla="val 34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CF48B6C8-E699-90D5-7F25-E3230D3D45F1}"/>
              </a:ext>
            </a:extLst>
          </p:cNvPr>
          <p:cNvSpPr txBox="1"/>
          <p:nvPr/>
        </p:nvSpPr>
        <p:spPr>
          <a:xfrm>
            <a:off x="230980" y="4589278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Transaccionales</a:t>
            </a:r>
          </a:p>
        </p:txBody>
      </p:sp>
      <p:sp>
        <p:nvSpPr>
          <p:cNvPr id="77" name="Marco 76">
            <a:extLst>
              <a:ext uri="{FF2B5EF4-FFF2-40B4-BE49-F238E27FC236}">
                <a16:creationId xmlns:a16="http://schemas.microsoft.com/office/drawing/2014/main" id="{846E3A34-75FF-F09A-F7E6-D1D4D2BFCE0F}"/>
              </a:ext>
            </a:extLst>
          </p:cNvPr>
          <p:cNvSpPr/>
          <p:nvPr/>
        </p:nvSpPr>
        <p:spPr>
          <a:xfrm>
            <a:off x="6326324" y="2339228"/>
            <a:ext cx="1522261" cy="2925478"/>
          </a:xfrm>
          <a:prstGeom prst="frame">
            <a:avLst>
              <a:gd name="adj1" fmla="val 349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EB3C711-90BA-B9FC-80A2-7663707C1F29}"/>
              </a:ext>
            </a:extLst>
          </p:cNvPr>
          <p:cNvSpPr txBox="1"/>
          <p:nvPr/>
        </p:nvSpPr>
        <p:spPr>
          <a:xfrm>
            <a:off x="6280822" y="1973146"/>
            <a:ext cx="16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Informacionales</a:t>
            </a:r>
          </a:p>
        </p:txBody>
      </p:sp>
      <p:sp>
        <p:nvSpPr>
          <p:cNvPr id="79" name="Trapecio 78">
            <a:extLst>
              <a:ext uri="{FF2B5EF4-FFF2-40B4-BE49-F238E27FC236}">
                <a16:creationId xmlns:a16="http://schemas.microsoft.com/office/drawing/2014/main" id="{9CB15BAC-4A46-7B1C-1C52-DCD883A80B94}"/>
              </a:ext>
            </a:extLst>
          </p:cNvPr>
          <p:cNvSpPr/>
          <p:nvPr/>
        </p:nvSpPr>
        <p:spPr>
          <a:xfrm flipV="1">
            <a:off x="8800448" y="2027072"/>
            <a:ext cx="3100039" cy="557561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Trapecio 79">
            <a:extLst>
              <a:ext uri="{FF2B5EF4-FFF2-40B4-BE49-F238E27FC236}">
                <a16:creationId xmlns:a16="http://schemas.microsoft.com/office/drawing/2014/main" id="{D6326C7B-BE95-7176-0E92-38248EBC0210}"/>
              </a:ext>
            </a:extLst>
          </p:cNvPr>
          <p:cNvSpPr/>
          <p:nvPr/>
        </p:nvSpPr>
        <p:spPr>
          <a:xfrm flipV="1">
            <a:off x="8950989" y="2672311"/>
            <a:ext cx="2798956" cy="1011906"/>
          </a:xfrm>
          <a:prstGeom prst="trapezoid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Trapecio 80">
            <a:extLst>
              <a:ext uri="{FF2B5EF4-FFF2-40B4-BE49-F238E27FC236}">
                <a16:creationId xmlns:a16="http://schemas.microsoft.com/office/drawing/2014/main" id="{595FD914-175B-E73D-3BBA-898B3A9BCF99}"/>
              </a:ext>
            </a:extLst>
          </p:cNvPr>
          <p:cNvSpPr/>
          <p:nvPr/>
        </p:nvSpPr>
        <p:spPr>
          <a:xfrm flipV="1">
            <a:off x="9192548" y="3764501"/>
            <a:ext cx="2315837" cy="557561"/>
          </a:xfrm>
          <a:prstGeom prst="trapezoi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Trapecio 81">
            <a:extLst>
              <a:ext uri="{FF2B5EF4-FFF2-40B4-BE49-F238E27FC236}">
                <a16:creationId xmlns:a16="http://schemas.microsoft.com/office/drawing/2014/main" id="{5D637013-BF03-C4BC-A7EC-8B43C6A72094}"/>
              </a:ext>
            </a:extLst>
          </p:cNvPr>
          <p:cNvSpPr/>
          <p:nvPr/>
        </p:nvSpPr>
        <p:spPr>
          <a:xfrm flipV="1">
            <a:off x="9324384" y="4402346"/>
            <a:ext cx="2052164" cy="557561"/>
          </a:xfrm>
          <a:prstGeom prst="trapezoi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8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/>
      <p:bldP spid="75" grpId="0" animBg="1"/>
      <p:bldP spid="75" grpId="1" animBg="1"/>
      <p:bldP spid="76" grpId="0"/>
      <p:bldP spid="77" grpId="0" animBg="1"/>
      <p:bldP spid="77" grpId="1" animBg="1"/>
      <p:bldP spid="77" grpId="2" animBg="1"/>
      <p:bldP spid="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B67B626-BD4C-FF06-39BD-1F924D51B9DF}"/>
              </a:ext>
            </a:extLst>
          </p:cNvPr>
          <p:cNvSpPr/>
          <p:nvPr/>
        </p:nvSpPr>
        <p:spPr>
          <a:xfrm>
            <a:off x="-11151" y="0"/>
            <a:ext cx="6096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7D1B3E8-AB65-DC81-017D-A102F3A77AB9}"/>
              </a:ext>
            </a:extLst>
          </p:cNvPr>
          <p:cNvSpPr/>
          <p:nvPr/>
        </p:nvSpPr>
        <p:spPr>
          <a:xfrm>
            <a:off x="6107153" y="3429000"/>
            <a:ext cx="6096000" cy="3429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6D0EC2-DE07-FACB-8D99-DB9B74CF880E}"/>
              </a:ext>
            </a:extLst>
          </p:cNvPr>
          <p:cNvSpPr/>
          <p:nvPr/>
        </p:nvSpPr>
        <p:spPr>
          <a:xfrm>
            <a:off x="-11151" y="3429000"/>
            <a:ext cx="6096000" cy="3429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053BF6C-CD65-E437-D639-D1AE8CA2C442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751747-73B9-6023-93BB-E390A987D54D}"/>
              </a:ext>
            </a:extLst>
          </p:cNvPr>
          <p:cNvSpPr txBox="1"/>
          <p:nvPr/>
        </p:nvSpPr>
        <p:spPr>
          <a:xfrm>
            <a:off x="984075" y="750208"/>
            <a:ext cx="410554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Búsquedas Navegacionales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2000" dirty="0">
                <a:solidFill>
                  <a:schemeClr val="bg1"/>
                </a:solidFill>
              </a:rPr>
              <a:t>Términos genéricos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solidFill>
                  <a:schemeClr val="bg1"/>
                </a:solidFill>
              </a:rPr>
              <a:t>Alto volumen de búsquedas al mes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solidFill>
                  <a:schemeClr val="bg1"/>
                </a:solidFill>
              </a:rPr>
              <a:t>Categorías / Subcategorías</a:t>
            </a:r>
          </a:p>
          <a:p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32CD18-6E79-C68B-3C70-E63B341DD917}"/>
              </a:ext>
            </a:extLst>
          </p:cNvPr>
          <p:cNvSpPr txBox="1"/>
          <p:nvPr/>
        </p:nvSpPr>
        <p:spPr>
          <a:xfrm>
            <a:off x="729581" y="4168800"/>
            <a:ext cx="46145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Búsquedas Transaccionales</a:t>
            </a:r>
          </a:p>
          <a:p>
            <a:endParaRPr lang="es-ES" sz="2000" dirty="0"/>
          </a:p>
          <a:p>
            <a:pPr marL="285750" indent="-285750">
              <a:buFontTx/>
              <a:buChar char="-"/>
            </a:pPr>
            <a:r>
              <a:rPr lang="es-ES" sz="2000" dirty="0"/>
              <a:t>Comprar, barato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Obedecen a una consulta de conversión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Mucha competencia en </a:t>
            </a:r>
            <a:r>
              <a:rPr lang="es-ES" sz="2000" dirty="0" err="1"/>
              <a:t>Ads</a:t>
            </a:r>
            <a:endParaRPr lang="es-ES" sz="2000" dirty="0"/>
          </a:p>
          <a:p>
            <a:endParaRPr lang="es-ES" sz="2000" dirty="0">
              <a:solidFill>
                <a:schemeClr val="accent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B577DF-83CB-15EE-6AD5-0563AF39C435}"/>
              </a:ext>
            </a:extLst>
          </p:cNvPr>
          <p:cNvSpPr txBox="1"/>
          <p:nvPr/>
        </p:nvSpPr>
        <p:spPr>
          <a:xfrm>
            <a:off x="6490132" y="750208"/>
            <a:ext cx="53077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Búsquedas Informacionales</a:t>
            </a:r>
          </a:p>
          <a:p>
            <a:endParaRPr lang="es-ES" sz="2000" dirty="0"/>
          </a:p>
          <a:p>
            <a:pPr marL="285750" indent="-285750">
              <a:buFontTx/>
              <a:buChar char="-"/>
            </a:pPr>
            <a:r>
              <a:rPr lang="es-ES" sz="2000" dirty="0"/>
              <a:t>Qué, Por qué, Cuál, Quién, Para qué, Cómo 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Alto volumen de tráfico orgánico (hasta ahora)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Blog</a:t>
            </a:r>
          </a:p>
          <a:p>
            <a:endParaRPr lang="es-ES" sz="2000" dirty="0">
              <a:solidFill>
                <a:srgbClr val="FFC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AF8D4A-8827-7571-1A8F-35E87E55D1E9}"/>
              </a:ext>
            </a:extLst>
          </p:cNvPr>
          <p:cNvSpPr txBox="1"/>
          <p:nvPr/>
        </p:nvSpPr>
        <p:spPr>
          <a:xfrm>
            <a:off x="6490132" y="4168800"/>
            <a:ext cx="16257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Conversión</a:t>
            </a:r>
          </a:p>
          <a:p>
            <a:endParaRPr lang="es-ES" sz="20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000" dirty="0" err="1">
                <a:solidFill>
                  <a:schemeClr val="bg1"/>
                </a:solidFill>
              </a:rPr>
              <a:t>Ux</a:t>
            </a:r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000" dirty="0">
                <a:solidFill>
                  <a:schemeClr val="bg1"/>
                </a:solidFill>
              </a:rPr>
              <a:t>Usabilidad</a:t>
            </a:r>
          </a:p>
          <a:p>
            <a:pPr marL="342900" indent="-342900">
              <a:buFontTx/>
              <a:buChar char="-"/>
            </a:pPr>
            <a:r>
              <a:rPr lang="es-ES" sz="2000" dirty="0" err="1">
                <a:solidFill>
                  <a:schemeClr val="bg1"/>
                </a:solidFill>
              </a:rPr>
              <a:t>Copy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4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17E68F-1D56-B3F0-8F76-6FF57740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082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11ECFA-0422-C2D8-C4CE-C7E903EA7776}"/>
              </a:ext>
            </a:extLst>
          </p:cNvPr>
          <p:cNvSpPr txBox="1"/>
          <p:nvPr/>
        </p:nvSpPr>
        <p:spPr>
          <a:xfrm>
            <a:off x="9494520" y="6488668"/>
            <a:ext cx="2697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https://web.dev/measure/</a:t>
            </a:r>
            <a:r>
              <a:rPr lang="es-ES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3FE9DA-E060-CE3D-69C1-34DDF89CC426}"/>
              </a:ext>
            </a:extLst>
          </p:cNvPr>
          <p:cNvSpPr txBox="1"/>
          <p:nvPr/>
        </p:nvSpPr>
        <p:spPr>
          <a:xfrm>
            <a:off x="7185660" y="443865"/>
            <a:ext cx="47701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First</a:t>
            </a:r>
            <a:r>
              <a:rPr lang="es-ES" b="1" dirty="0"/>
              <a:t> </a:t>
            </a:r>
            <a:r>
              <a:rPr lang="es-ES" b="1" dirty="0" err="1"/>
              <a:t>Contentful</a:t>
            </a:r>
            <a:r>
              <a:rPr lang="es-ES" b="1" dirty="0"/>
              <a:t> Paint</a:t>
            </a:r>
          </a:p>
          <a:p>
            <a:pPr marL="285750" indent="-285750">
              <a:buFontTx/>
              <a:buChar char="-"/>
            </a:pPr>
            <a:r>
              <a:rPr lang="es-ES" dirty="0"/>
              <a:t>Tiempo que le cuesta al navegador mostrar la primera parte del contenido del DOM.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b="1" dirty="0" err="1"/>
              <a:t>Speed</a:t>
            </a:r>
            <a:r>
              <a:rPr lang="es-ES" b="1" dirty="0"/>
              <a:t> </a:t>
            </a:r>
            <a:r>
              <a:rPr lang="es-ES" b="1" dirty="0" err="1"/>
              <a:t>Index</a:t>
            </a:r>
            <a:endParaRPr lang="es-ES" b="1" dirty="0"/>
          </a:p>
          <a:p>
            <a:pPr marL="285750" indent="-285750">
              <a:buFontTx/>
              <a:buChar char="-"/>
            </a:pPr>
            <a:r>
              <a:rPr lang="es-ES" dirty="0"/>
              <a:t>Velocidad con la que se muestra el contenido visual al cargar la página.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b="1" dirty="0" err="1"/>
              <a:t>Largest</a:t>
            </a:r>
            <a:r>
              <a:rPr lang="es-ES" b="1" dirty="0"/>
              <a:t> </a:t>
            </a:r>
            <a:r>
              <a:rPr lang="es-ES" b="1" dirty="0" err="1"/>
              <a:t>Contentful</a:t>
            </a:r>
            <a:r>
              <a:rPr lang="es-ES" b="1" dirty="0"/>
              <a:t> Paint</a:t>
            </a:r>
          </a:p>
          <a:p>
            <a:pPr marL="285750" indent="-285750">
              <a:buFontTx/>
              <a:buChar char="-"/>
            </a:pPr>
            <a:r>
              <a:rPr lang="es-ES" dirty="0"/>
              <a:t>Tiempo para renderizar imagen o texto más grande visible dentro de la ventana visual.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b="1" dirty="0"/>
              <a:t>Time </a:t>
            </a:r>
            <a:r>
              <a:rPr lang="es-ES" b="1" dirty="0" err="1"/>
              <a:t>to</a:t>
            </a:r>
            <a:r>
              <a:rPr lang="es-ES" b="1" dirty="0"/>
              <a:t> Interactive</a:t>
            </a:r>
          </a:p>
          <a:p>
            <a:pPr marL="285750" indent="-285750">
              <a:buFontTx/>
              <a:buChar char="-"/>
            </a:pPr>
            <a:r>
              <a:rPr lang="es-ES" dirty="0"/>
              <a:t>Tiempo que tarda la página en volverse interactiva.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b="1" dirty="0"/>
              <a:t>Total </a:t>
            </a:r>
            <a:r>
              <a:rPr lang="es-ES" b="1" dirty="0" err="1"/>
              <a:t>Blocking</a:t>
            </a:r>
            <a:r>
              <a:rPr lang="es-ES" b="1" dirty="0"/>
              <a:t> Time</a:t>
            </a:r>
          </a:p>
          <a:p>
            <a:pPr marL="285750" indent="-285750">
              <a:buFontTx/>
              <a:buChar char="-"/>
            </a:pPr>
            <a:r>
              <a:rPr lang="es-ES" dirty="0"/>
              <a:t>Mide el tiempo entre FCP y TTI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b="1" dirty="0"/>
              <a:t>Cumulative </a:t>
            </a:r>
            <a:r>
              <a:rPr lang="es-ES" b="1" dirty="0" err="1"/>
              <a:t>Layout</a:t>
            </a:r>
            <a:r>
              <a:rPr lang="es-ES" b="1" dirty="0"/>
              <a:t> Shift</a:t>
            </a:r>
          </a:p>
          <a:p>
            <a:pPr marL="285750" indent="-285750">
              <a:buFontTx/>
              <a:buChar char="-"/>
            </a:pPr>
            <a:r>
              <a:rPr lang="es-ES" dirty="0"/>
              <a:t>Desplazamiento inesperado del contenido </a:t>
            </a:r>
          </a:p>
        </p:txBody>
      </p:sp>
    </p:spTree>
    <p:extLst>
      <p:ext uri="{BB962C8B-B14F-4D97-AF65-F5344CB8AC3E}">
        <p14:creationId xmlns:p14="http://schemas.microsoft.com/office/powerpoint/2010/main" val="331144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8AB6C189-F8B9-3160-AA0C-EB1FA12C204E}"/>
              </a:ext>
            </a:extLst>
          </p:cNvPr>
          <p:cNvSpPr/>
          <p:nvPr/>
        </p:nvSpPr>
        <p:spPr>
          <a:xfrm>
            <a:off x="518160" y="1390135"/>
            <a:ext cx="2804160" cy="5151120"/>
          </a:xfrm>
          <a:prstGeom prst="frame">
            <a:avLst>
              <a:gd name="adj1" fmla="val 5435"/>
            </a:avLst>
          </a:prstGeom>
          <a:effectLst>
            <a:softEdge rad="43944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40ABC920-2054-EAFE-D90F-A9DF4D569263}"/>
              </a:ext>
            </a:extLst>
          </p:cNvPr>
          <p:cNvSpPr/>
          <p:nvPr/>
        </p:nvSpPr>
        <p:spPr>
          <a:xfrm>
            <a:off x="4693920" y="1390135"/>
            <a:ext cx="2804160" cy="5151120"/>
          </a:xfrm>
          <a:prstGeom prst="frame">
            <a:avLst>
              <a:gd name="adj1" fmla="val 5435"/>
            </a:avLst>
          </a:prstGeom>
          <a:effectLst>
            <a:softEdge rad="43944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96BCE6DB-0A37-E442-56B8-022F87B23553}"/>
              </a:ext>
            </a:extLst>
          </p:cNvPr>
          <p:cNvSpPr/>
          <p:nvPr/>
        </p:nvSpPr>
        <p:spPr>
          <a:xfrm>
            <a:off x="8869680" y="1390135"/>
            <a:ext cx="2804160" cy="5151120"/>
          </a:xfrm>
          <a:prstGeom prst="frame">
            <a:avLst>
              <a:gd name="adj1" fmla="val 5435"/>
            </a:avLst>
          </a:prstGeom>
          <a:effectLst>
            <a:softEdge rad="43944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0C74D2-467C-6DBD-7B0A-710477584487}"/>
              </a:ext>
            </a:extLst>
          </p:cNvPr>
          <p:cNvSpPr txBox="1"/>
          <p:nvPr/>
        </p:nvSpPr>
        <p:spPr>
          <a:xfrm>
            <a:off x="1378263" y="1786375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h1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3F6B8B-4998-3FA8-D3EF-F7F1FCBA0988}"/>
              </a:ext>
            </a:extLst>
          </p:cNvPr>
          <p:cNvSpPr txBox="1"/>
          <p:nvPr/>
        </p:nvSpPr>
        <p:spPr>
          <a:xfrm>
            <a:off x="769619" y="2461787"/>
            <a:ext cx="23012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Contenido con </a:t>
            </a:r>
            <a:r>
              <a:rPr lang="es-ES" sz="1600" b="1" dirty="0"/>
              <a:t>palabras clave </a:t>
            </a:r>
            <a:r>
              <a:rPr lang="es-ES" sz="1600" dirty="0"/>
              <a:t>creado y optimizado para buscadores. </a:t>
            </a:r>
          </a:p>
          <a:p>
            <a:endParaRPr lang="es-ES" sz="1600" dirty="0"/>
          </a:p>
          <a:p>
            <a:r>
              <a:rPr lang="es-ES" sz="1600" dirty="0"/>
              <a:t>Subtítulo H2</a:t>
            </a:r>
          </a:p>
          <a:p>
            <a:endParaRPr lang="es-ES" sz="1600" dirty="0"/>
          </a:p>
          <a:p>
            <a:r>
              <a:rPr lang="es-ES" sz="1600" dirty="0"/>
              <a:t>Este </a:t>
            </a:r>
            <a:r>
              <a:rPr lang="es-ES" sz="1600" b="1" dirty="0"/>
              <a:t>contenido optimizado </a:t>
            </a:r>
            <a:r>
              <a:rPr lang="es-ES" sz="1600" dirty="0"/>
              <a:t>ha sido creado por un SEO que no piensa en el usuario que va a leerlo, solo en el buscador, y por eso lo ha creado así.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7DD938-8809-165E-3452-F2E3C8CC8F92}"/>
              </a:ext>
            </a:extLst>
          </p:cNvPr>
          <p:cNvSpPr txBox="1"/>
          <p:nvPr/>
        </p:nvSpPr>
        <p:spPr>
          <a:xfrm>
            <a:off x="5554024" y="1786375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h1</a:t>
            </a:r>
          </a:p>
        </p:txBody>
      </p:sp>
      <p:sp>
        <p:nvSpPr>
          <p:cNvPr id="9" name="Esquina doblada 8">
            <a:extLst>
              <a:ext uri="{FF2B5EF4-FFF2-40B4-BE49-F238E27FC236}">
                <a16:creationId xmlns:a16="http://schemas.microsoft.com/office/drawing/2014/main" id="{D2827AF6-7351-5A10-0D35-59FC2D700BC1}"/>
              </a:ext>
            </a:extLst>
          </p:cNvPr>
          <p:cNvSpPr/>
          <p:nvPr/>
        </p:nvSpPr>
        <p:spPr>
          <a:xfrm>
            <a:off x="5006340" y="2633088"/>
            <a:ext cx="2209800" cy="159841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imágen</a:t>
            </a:r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75560132-FAD6-9751-D2C6-B6C86A3A9463}"/>
              </a:ext>
            </a:extLst>
          </p:cNvPr>
          <p:cNvSpPr/>
          <p:nvPr/>
        </p:nvSpPr>
        <p:spPr>
          <a:xfrm>
            <a:off x="4983480" y="4560055"/>
            <a:ext cx="2255520" cy="5486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79212A-6C32-0953-5292-642E87983BDB}"/>
              </a:ext>
            </a:extLst>
          </p:cNvPr>
          <p:cNvSpPr txBox="1"/>
          <p:nvPr/>
        </p:nvSpPr>
        <p:spPr>
          <a:xfrm>
            <a:off x="9760265" y="1786375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h1</a:t>
            </a:r>
          </a:p>
        </p:txBody>
      </p:sp>
      <p:sp>
        <p:nvSpPr>
          <p:cNvPr id="12" name="Esquina doblada 11">
            <a:extLst>
              <a:ext uri="{FF2B5EF4-FFF2-40B4-BE49-F238E27FC236}">
                <a16:creationId xmlns:a16="http://schemas.microsoft.com/office/drawing/2014/main" id="{8E24A319-C666-9D0F-95E3-A8380272A4AE}"/>
              </a:ext>
            </a:extLst>
          </p:cNvPr>
          <p:cNvSpPr/>
          <p:nvPr/>
        </p:nvSpPr>
        <p:spPr>
          <a:xfrm>
            <a:off x="9212581" y="2633088"/>
            <a:ext cx="2209800" cy="159841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imágen</a:t>
            </a:r>
            <a:endParaRPr lang="es-ES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8CCEF622-DE45-638D-C717-DE8F08777D6A}"/>
              </a:ext>
            </a:extLst>
          </p:cNvPr>
          <p:cNvSpPr/>
          <p:nvPr/>
        </p:nvSpPr>
        <p:spPr>
          <a:xfrm>
            <a:off x="9189721" y="4864648"/>
            <a:ext cx="2255520" cy="5486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CTA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B279A1-FC43-AC31-438E-EA160D490745}"/>
              </a:ext>
            </a:extLst>
          </p:cNvPr>
          <p:cNvSpPr txBox="1"/>
          <p:nvPr/>
        </p:nvSpPr>
        <p:spPr>
          <a:xfrm>
            <a:off x="9189721" y="2209731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Nombre producto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4621FAD-039C-D115-F55E-1D511545934C}"/>
              </a:ext>
            </a:extLst>
          </p:cNvPr>
          <p:cNvSpPr txBox="1"/>
          <p:nvPr/>
        </p:nvSpPr>
        <p:spPr>
          <a:xfrm>
            <a:off x="9189721" y="5611750"/>
            <a:ext cx="1601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Características:</a:t>
            </a:r>
          </a:p>
          <a:p>
            <a:pPr marL="285750" indent="-285750">
              <a:buFontTx/>
              <a:buChar char="-"/>
            </a:pPr>
            <a:r>
              <a:rPr lang="es-ES" dirty="0"/>
              <a:t>Cualidad 1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30486B-AC49-3678-DEBD-DAF7534506C0}"/>
              </a:ext>
            </a:extLst>
          </p:cNvPr>
          <p:cNvSpPr txBox="1"/>
          <p:nvPr/>
        </p:nvSpPr>
        <p:spPr>
          <a:xfrm>
            <a:off x="9189721" y="434257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XXX€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7E7F18-7A78-27C2-99CF-1617E7D432A6}"/>
              </a:ext>
            </a:extLst>
          </p:cNvPr>
          <p:cNvSpPr txBox="1"/>
          <p:nvPr/>
        </p:nvSpPr>
        <p:spPr>
          <a:xfrm>
            <a:off x="10502616" y="434257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4,5/5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3BC63-00A2-F79D-2577-516E1117E02F}"/>
              </a:ext>
            </a:extLst>
          </p:cNvPr>
          <p:cNvSpPr txBox="1"/>
          <p:nvPr/>
        </p:nvSpPr>
        <p:spPr>
          <a:xfrm>
            <a:off x="1131496" y="881217"/>
            <a:ext cx="159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Contenido SEO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054710B-1734-3CF8-CD8B-9FAC12AA4BDC}"/>
              </a:ext>
            </a:extLst>
          </p:cNvPr>
          <p:cNvSpPr txBox="1"/>
          <p:nvPr/>
        </p:nvSpPr>
        <p:spPr>
          <a:xfrm>
            <a:off x="5527586" y="881750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Usabilidad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5522FB5-0395-E5E8-5E88-6AFDE52540C4}"/>
              </a:ext>
            </a:extLst>
          </p:cNvPr>
          <p:cNvSpPr txBox="1"/>
          <p:nvPr/>
        </p:nvSpPr>
        <p:spPr>
          <a:xfrm>
            <a:off x="9910712" y="8762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Ux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2147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DC4CC73-1210-21FC-AB50-3F862AF1B682}"/>
              </a:ext>
            </a:extLst>
          </p:cNvPr>
          <p:cNvSpPr txBox="1"/>
          <p:nvPr/>
        </p:nvSpPr>
        <p:spPr>
          <a:xfrm>
            <a:off x="255939" y="613139"/>
            <a:ext cx="11680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Cuando el usuario aterriza en la web, lo primero que verá sin hacer </a:t>
            </a:r>
            <a:r>
              <a:rPr lang="es-ES" sz="2000" dirty="0" err="1"/>
              <a:t>scroll</a:t>
            </a:r>
            <a:r>
              <a:rPr lang="es-ES" sz="2000" dirty="0"/>
              <a:t> determinará que se quede o se vaya  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D2F0AD1-CB46-E191-022A-CA65E60B421B}"/>
              </a:ext>
            </a:extLst>
          </p:cNvPr>
          <p:cNvGrpSpPr/>
          <p:nvPr/>
        </p:nvGrpSpPr>
        <p:grpSpPr>
          <a:xfrm>
            <a:off x="2387599" y="1283306"/>
            <a:ext cx="7501466" cy="5574694"/>
            <a:chOff x="1761067" y="1283306"/>
            <a:chExt cx="7501466" cy="5574694"/>
          </a:xfrm>
        </p:grpSpPr>
        <p:sp>
          <p:nvSpPr>
            <p:cNvPr id="3" name="Marco 2">
              <a:extLst>
                <a:ext uri="{FF2B5EF4-FFF2-40B4-BE49-F238E27FC236}">
                  <a16:creationId xmlns:a16="http://schemas.microsoft.com/office/drawing/2014/main" id="{9A651613-F460-3BBD-8F68-03EA43D9F582}"/>
                </a:ext>
              </a:extLst>
            </p:cNvPr>
            <p:cNvSpPr/>
            <p:nvPr/>
          </p:nvSpPr>
          <p:spPr>
            <a:xfrm>
              <a:off x="2024743" y="1283306"/>
              <a:ext cx="6962503" cy="3840480"/>
            </a:xfrm>
            <a:prstGeom prst="frame">
              <a:avLst>
                <a:gd name="adj1" fmla="val 2976"/>
              </a:avLst>
            </a:prstGeom>
            <a:solidFill>
              <a:schemeClr val="tx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" name="Dodecágono 3">
              <a:extLst>
                <a:ext uri="{FF2B5EF4-FFF2-40B4-BE49-F238E27FC236}">
                  <a16:creationId xmlns:a16="http://schemas.microsoft.com/office/drawing/2014/main" id="{193C459F-2FB1-D7FC-8BAA-BE70F706CEDF}"/>
                </a:ext>
              </a:extLst>
            </p:cNvPr>
            <p:cNvSpPr/>
            <p:nvPr/>
          </p:nvSpPr>
          <p:spPr>
            <a:xfrm>
              <a:off x="2233748" y="1476104"/>
              <a:ext cx="457201" cy="457199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DBEAC44-BD33-6257-97A7-8C2092508CBF}"/>
                </a:ext>
              </a:extLst>
            </p:cNvPr>
            <p:cNvSpPr txBox="1"/>
            <p:nvPr/>
          </p:nvSpPr>
          <p:spPr>
            <a:xfrm>
              <a:off x="5277393" y="1515291"/>
              <a:ext cx="2599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cat1  cat2  cat3  cat4  cat5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4953051-A18C-C804-9F60-3B513B8D98E0}"/>
                </a:ext>
              </a:extLst>
            </p:cNvPr>
            <p:cNvSpPr txBox="1"/>
            <p:nvPr/>
          </p:nvSpPr>
          <p:spPr>
            <a:xfrm>
              <a:off x="7837634" y="1515291"/>
              <a:ext cx="1001108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contacto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9F87526-B593-CE13-F39D-6641C149D687}"/>
                </a:ext>
              </a:extLst>
            </p:cNvPr>
            <p:cNvSpPr/>
            <p:nvPr/>
          </p:nvSpPr>
          <p:spPr>
            <a:xfrm>
              <a:off x="2152698" y="2080140"/>
              <a:ext cx="6686044" cy="218149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Titular con h1</a:t>
              </a:r>
            </a:p>
            <a:p>
              <a:pPr algn="ctr"/>
              <a:r>
                <a:rPr lang="es-ES" sz="2400" dirty="0" err="1"/>
                <a:t>Subtútulo</a:t>
              </a:r>
              <a:r>
                <a:rPr lang="es-ES" sz="2400" dirty="0"/>
                <a:t> con h2</a:t>
              </a:r>
            </a:p>
            <a:p>
              <a:pPr algn="ctr"/>
              <a:endParaRPr lang="es-ES" dirty="0"/>
            </a:p>
            <a:p>
              <a:pPr algn="ctr"/>
              <a:endParaRPr lang="es-ES" dirty="0"/>
            </a:p>
            <a:p>
              <a:pPr algn="ctr"/>
              <a:endParaRPr lang="es-ES" dirty="0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323AEAFC-3EC8-9C3B-427E-D2D99A17E550}"/>
                </a:ext>
              </a:extLst>
            </p:cNvPr>
            <p:cNvSpPr/>
            <p:nvPr/>
          </p:nvSpPr>
          <p:spPr>
            <a:xfrm>
              <a:off x="4908006" y="3244306"/>
              <a:ext cx="1187994" cy="3693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CTA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506E4DC-D90D-ED7E-E728-0E2FB3608A5F}"/>
                </a:ext>
              </a:extLst>
            </p:cNvPr>
            <p:cNvSpPr/>
            <p:nvPr/>
          </p:nvSpPr>
          <p:spPr>
            <a:xfrm>
              <a:off x="2690949" y="4318000"/>
              <a:ext cx="594118" cy="6066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FF96D1E8-C0D2-B13E-2713-E79E9A49DFE2}"/>
                </a:ext>
              </a:extLst>
            </p:cNvPr>
            <p:cNvSpPr/>
            <p:nvPr/>
          </p:nvSpPr>
          <p:spPr>
            <a:xfrm>
              <a:off x="3951273" y="4351050"/>
              <a:ext cx="594118" cy="6066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2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28F3BBED-D6A9-A85D-93AF-A477DCFC8D41}"/>
                </a:ext>
              </a:extLst>
            </p:cNvPr>
            <p:cNvSpPr/>
            <p:nvPr/>
          </p:nvSpPr>
          <p:spPr>
            <a:xfrm>
              <a:off x="5208935" y="4351050"/>
              <a:ext cx="594118" cy="6066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3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D2F21A95-BE47-6D36-5D43-8BB68B35B0A5}"/>
                </a:ext>
              </a:extLst>
            </p:cNvPr>
            <p:cNvSpPr/>
            <p:nvPr/>
          </p:nvSpPr>
          <p:spPr>
            <a:xfrm>
              <a:off x="6463935" y="4351050"/>
              <a:ext cx="594118" cy="6066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4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F24F255-7DE1-90F6-621A-7A05ACB97382}"/>
                </a:ext>
              </a:extLst>
            </p:cNvPr>
            <p:cNvSpPr/>
            <p:nvPr/>
          </p:nvSpPr>
          <p:spPr>
            <a:xfrm>
              <a:off x="7718935" y="4351050"/>
              <a:ext cx="594118" cy="6066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5</a:t>
              </a:r>
            </a:p>
          </p:txBody>
        </p:sp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3E18A4E3-8A8C-70EE-4418-08A966D0B4EC}"/>
                </a:ext>
              </a:extLst>
            </p:cNvPr>
            <p:cNvSpPr/>
            <p:nvPr/>
          </p:nvSpPr>
          <p:spPr>
            <a:xfrm>
              <a:off x="1761067" y="5123786"/>
              <a:ext cx="7501466" cy="30201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5A7C88E-076C-F2A8-D3AB-4F49A4148597}"/>
                </a:ext>
              </a:extLst>
            </p:cNvPr>
            <p:cNvSpPr/>
            <p:nvPr/>
          </p:nvSpPr>
          <p:spPr>
            <a:xfrm>
              <a:off x="2759407" y="5777288"/>
              <a:ext cx="1488925" cy="94826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600F294-4048-6FBF-1C99-BEC2E5296E95}"/>
                </a:ext>
              </a:extLst>
            </p:cNvPr>
            <p:cNvSpPr/>
            <p:nvPr/>
          </p:nvSpPr>
          <p:spPr>
            <a:xfrm>
              <a:off x="4751257" y="5777288"/>
              <a:ext cx="1488925" cy="94826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344C72F-012E-E0E5-AE7B-9A13DE47BB41}"/>
                </a:ext>
              </a:extLst>
            </p:cNvPr>
            <p:cNvSpPr/>
            <p:nvPr/>
          </p:nvSpPr>
          <p:spPr>
            <a:xfrm>
              <a:off x="6739239" y="5777288"/>
              <a:ext cx="1488925" cy="94826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72CADC6-E652-CA6C-86B3-051FD9845F95}"/>
                </a:ext>
              </a:extLst>
            </p:cNvPr>
            <p:cNvSpPr txBox="1"/>
            <p:nvPr/>
          </p:nvSpPr>
          <p:spPr>
            <a:xfrm>
              <a:off x="2227942" y="5434570"/>
              <a:ext cx="1023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contenido</a:t>
              </a: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1523A820-A8C5-8BA3-CA34-FB4926272957}"/>
                </a:ext>
              </a:extLst>
            </p:cNvPr>
            <p:cNvCxnSpPr/>
            <p:nvPr/>
          </p:nvCxnSpPr>
          <p:spPr>
            <a:xfrm>
              <a:off x="2152698" y="5434570"/>
              <a:ext cx="0" cy="1423430"/>
            </a:xfrm>
            <a:prstGeom prst="line">
              <a:avLst/>
            </a:prstGeom>
            <a:ln w="539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540C584-7E23-D767-3479-C5C96F2568D6}"/>
                </a:ext>
              </a:extLst>
            </p:cNvPr>
            <p:cNvCxnSpPr/>
            <p:nvPr/>
          </p:nvCxnSpPr>
          <p:spPr>
            <a:xfrm>
              <a:off x="8823973" y="5434570"/>
              <a:ext cx="0" cy="1423430"/>
            </a:xfrm>
            <a:prstGeom prst="line">
              <a:avLst/>
            </a:prstGeom>
            <a:ln w="539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44DEC7A1-D7A7-195C-29BB-A221CB0D0F1B}"/>
              </a:ext>
            </a:extLst>
          </p:cNvPr>
          <p:cNvSpPr/>
          <p:nvPr/>
        </p:nvSpPr>
        <p:spPr>
          <a:xfrm>
            <a:off x="1254378" y="3569002"/>
            <a:ext cx="294397" cy="1404194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762EBB2-C99A-2B40-EB51-02E183C7C2C4}"/>
              </a:ext>
            </a:extLst>
          </p:cNvPr>
          <p:cNvSpPr txBox="1"/>
          <p:nvPr/>
        </p:nvSpPr>
        <p:spPr>
          <a:xfrm>
            <a:off x="678914" y="4973196"/>
            <a:ext cx="159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accent2"/>
                </a:solidFill>
              </a:rPr>
              <a:t>Above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  <a:r>
              <a:rPr lang="es-ES" b="1" dirty="0" err="1">
                <a:solidFill>
                  <a:schemeClr val="accent2"/>
                </a:solidFill>
              </a:rPr>
              <a:t>the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  <a:r>
              <a:rPr lang="es-ES" b="1" dirty="0" err="1">
                <a:solidFill>
                  <a:schemeClr val="accent2"/>
                </a:solidFill>
              </a:rPr>
              <a:t>fold</a:t>
            </a:r>
            <a:endParaRPr lang="es-ES" b="1" dirty="0">
              <a:solidFill>
                <a:schemeClr val="accent2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2DA0002-6841-1E4E-D39D-C9215B776EDF}"/>
              </a:ext>
            </a:extLst>
          </p:cNvPr>
          <p:cNvSpPr txBox="1"/>
          <p:nvPr/>
        </p:nvSpPr>
        <p:spPr>
          <a:xfrm>
            <a:off x="10194596" y="5000525"/>
            <a:ext cx="157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accent2"/>
                </a:solidFill>
              </a:rPr>
              <a:t>Below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  <a:r>
              <a:rPr lang="es-ES" b="1" dirty="0" err="1">
                <a:solidFill>
                  <a:schemeClr val="accent2"/>
                </a:solidFill>
              </a:rPr>
              <a:t>the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  <a:r>
              <a:rPr lang="es-ES" b="1" dirty="0" err="1">
                <a:solidFill>
                  <a:schemeClr val="accent2"/>
                </a:solidFill>
              </a:rPr>
              <a:t>fold</a:t>
            </a:r>
            <a:endParaRPr lang="es-ES" b="1" dirty="0">
              <a:solidFill>
                <a:schemeClr val="accent2"/>
              </a:solidFill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1AFA2E8-401B-9454-E1AA-46A676506008}"/>
              </a:ext>
            </a:extLst>
          </p:cNvPr>
          <p:cNvSpPr/>
          <p:nvPr/>
        </p:nvSpPr>
        <p:spPr>
          <a:xfrm flipV="1">
            <a:off x="10836684" y="5425803"/>
            <a:ext cx="294397" cy="1404194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353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64ACE87-71CA-2C51-199D-500EB03A3B74}"/>
              </a:ext>
            </a:extLst>
          </p:cNvPr>
          <p:cNvSpPr txBox="1"/>
          <p:nvPr/>
        </p:nvSpPr>
        <p:spPr>
          <a:xfrm>
            <a:off x="434731" y="920860"/>
            <a:ext cx="663654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&lt;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&lt;head&gt;</a:t>
            </a:r>
          </a:p>
          <a:p>
            <a:r>
              <a:rPr lang="es-ES" sz="2800" dirty="0"/>
              <a:t>    &lt;</a:t>
            </a:r>
            <a:r>
              <a:rPr lang="es-ES" sz="2800" dirty="0" err="1"/>
              <a:t>title</a:t>
            </a:r>
            <a:r>
              <a:rPr lang="es-ES" sz="2800" dirty="0"/>
              <a:t>&gt;&lt;/</a:t>
            </a:r>
            <a:r>
              <a:rPr lang="es-ES" sz="2800" dirty="0" err="1"/>
              <a:t>title</a:t>
            </a:r>
            <a:r>
              <a:rPr lang="es-ES" sz="2800" dirty="0"/>
              <a:t>&gt;</a:t>
            </a:r>
          </a:p>
          <a:p>
            <a:r>
              <a:rPr lang="es-ES" sz="2800" dirty="0"/>
              <a:t>    &lt;meta </a:t>
            </a:r>
            <a:r>
              <a:rPr lang="es-ES" sz="2800" dirty="0" err="1"/>
              <a:t>name</a:t>
            </a:r>
            <a:r>
              <a:rPr lang="es-ES" sz="2800" dirty="0"/>
              <a:t>=“</a:t>
            </a:r>
            <a:r>
              <a:rPr lang="es-ES" sz="2800" dirty="0" err="1"/>
              <a:t>description</a:t>
            </a:r>
            <a:r>
              <a:rPr lang="es-ES" sz="2800" dirty="0"/>
              <a:t>” </a:t>
            </a:r>
            <a:r>
              <a:rPr lang="es-ES" sz="2800" dirty="0" err="1"/>
              <a:t>content</a:t>
            </a:r>
            <a:r>
              <a:rPr lang="es-ES" sz="2800" dirty="0"/>
              <a:t>=“”/&gt; </a:t>
            </a:r>
          </a:p>
          <a:p>
            <a:r>
              <a:rPr lang="es-ES" sz="2800" dirty="0"/>
              <a:t>    &lt;meta </a:t>
            </a:r>
            <a:r>
              <a:rPr lang="es-ES" sz="2800" dirty="0" err="1"/>
              <a:t>name</a:t>
            </a:r>
            <a:r>
              <a:rPr lang="es-ES" sz="2800" dirty="0"/>
              <a:t>=“robots” </a:t>
            </a:r>
            <a:r>
              <a:rPr lang="es-ES" sz="2800" dirty="0" err="1"/>
              <a:t>content</a:t>
            </a:r>
            <a:r>
              <a:rPr lang="es-ES" sz="2800" dirty="0"/>
              <a:t>=“”/&gt;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</a:p>
          <a:p>
            <a:r>
              <a:rPr lang="es-ES" sz="2800" dirty="0"/>
              <a:t>    &lt;link </a:t>
            </a:r>
            <a:r>
              <a:rPr lang="es-ES" sz="2800" dirty="0" err="1"/>
              <a:t>rel</a:t>
            </a:r>
            <a:r>
              <a:rPr lang="es-ES" sz="2800" dirty="0"/>
              <a:t>=“canonical” </a:t>
            </a:r>
            <a:r>
              <a:rPr lang="es-ES" sz="2800" dirty="0" err="1"/>
              <a:t>href</a:t>
            </a:r>
            <a:r>
              <a:rPr lang="es-ES" sz="2800" dirty="0"/>
              <a:t>=“”/&gt; </a:t>
            </a:r>
          </a:p>
          <a:p>
            <a:r>
              <a:rPr lang="es-ES" sz="2800" dirty="0"/>
              <a:t>  &lt;/head&gt;</a:t>
            </a:r>
          </a:p>
          <a:p>
            <a:r>
              <a:rPr lang="es-ES" sz="2800" dirty="0"/>
              <a:t>  &lt;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    &lt;h1&gt;titular visible por el usuario&lt;/h1&gt;</a:t>
            </a:r>
          </a:p>
          <a:p>
            <a:r>
              <a:rPr lang="es-ES" sz="2800" dirty="0"/>
              <a:t>  &lt;/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&lt;/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CDBA67-B6A3-66DB-81B0-5CF5D7990B93}"/>
              </a:ext>
            </a:extLst>
          </p:cNvPr>
          <p:cNvSpPr txBox="1"/>
          <p:nvPr/>
        </p:nvSpPr>
        <p:spPr>
          <a:xfrm>
            <a:off x="2414254" y="6027378"/>
            <a:ext cx="736349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Los encabezados ayudan a jerarquizar contenidos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4BBD8E-DAD1-1ED3-7282-7B4D2467EC19}"/>
              </a:ext>
            </a:extLst>
          </p:cNvPr>
          <p:cNvSpPr txBox="1"/>
          <p:nvPr/>
        </p:nvSpPr>
        <p:spPr>
          <a:xfrm>
            <a:off x="8756407" y="1426259"/>
            <a:ext cx="24609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/>
              <a:t>&lt;h1&gt;&lt;/h1&gt;</a:t>
            </a:r>
          </a:p>
          <a:p>
            <a:pPr algn="ctr"/>
            <a:r>
              <a:rPr lang="es-ES" sz="3600" dirty="0"/>
              <a:t>&lt;h2&gt;&lt;/h2&gt;</a:t>
            </a:r>
          </a:p>
          <a:p>
            <a:pPr algn="ctr"/>
            <a:r>
              <a:rPr lang="es-ES" sz="3200" dirty="0"/>
              <a:t>&lt;h3&gt;&lt;/h3&gt;</a:t>
            </a:r>
          </a:p>
          <a:p>
            <a:pPr algn="ctr"/>
            <a:r>
              <a:rPr lang="es-ES" sz="2800" dirty="0"/>
              <a:t>&lt;h4&gt;&lt;/h4&gt;</a:t>
            </a:r>
          </a:p>
          <a:p>
            <a:pPr algn="ctr"/>
            <a:r>
              <a:rPr lang="es-ES" sz="2400" dirty="0"/>
              <a:t>&lt;h5&gt;&lt;/h5&gt;</a:t>
            </a:r>
          </a:p>
          <a:p>
            <a:pPr algn="ctr"/>
            <a:r>
              <a:rPr lang="es-ES" sz="2000" dirty="0"/>
              <a:t>&lt;h6&gt;&lt;/h6&gt;</a:t>
            </a:r>
          </a:p>
        </p:txBody>
      </p:sp>
    </p:spTree>
    <p:extLst>
      <p:ext uri="{BB962C8B-B14F-4D97-AF65-F5344CB8AC3E}">
        <p14:creationId xmlns:p14="http://schemas.microsoft.com/office/powerpoint/2010/main" val="46319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08A6BF-80E5-D755-85C1-BA14F6A5B320}"/>
              </a:ext>
            </a:extLst>
          </p:cNvPr>
          <p:cNvSpPr txBox="1"/>
          <p:nvPr/>
        </p:nvSpPr>
        <p:spPr>
          <a:xfrm>
            <a:off x="1345533" y="773627"/>
            <a:ext cx="950093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Entidades relacionadas que enriquezcan el contenido semántico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5DDE62-D2FF-310F-18CF-541CDAE16FD8}"/>
              </a:ext>
            </a:extLst>
          </p:cNvPr>
          <p:cNvSpPr txBox="1"/>
          <p:nvPr/>
        </p:nvSpPr>
        <p:spPr>
          <a:xfrm>
            <a:off x="4859867" y="3514467"/>
            <a:ext cx="203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Zapatillas running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41A0E5-330F-D3F7-8CA0-715C6A6911E8}"/>
              </a:ext>
            </a:extLst>
          </p:cNvPr>
          <p:cNvSpPr txBox="1"/>
          <p:nvPr/>
        </p:nvSpPr>
        <p:spPr>
          <a:xfrm>
            <a:off x="2715706" y="2489200"/>
            <a:ext cx="927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carrera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6C76C1-A202-D65C-11B6-B5682E800518}"/>
              </a:ext>
            </a:extLst>
          </p:cNvPr>
          <p:cNvSpPr txBox="1"/>
          <p:nvPr/>
        </p:nvSpPr>
        <p:spPr>
          <a:xfrm>
            <a:off x="5408005" y="1724294"/>
            <a:ext cx="687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pie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305192-9F52-716C-04CB-4C47E5F56C04}"/>
              </a:ext>
            </a:extLst>
          </p:cNvPr>
          <p:cNvSpPr txBox="1"/>
          <p:nvPr/>
        </p:nvSpPr>
        <p:spPr>
          <a:xfrm>
            <a:off x="8037907" y="2489200"/>
            <a:ext cx="88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asfalto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2F3C8C-13B1-EEDD-726B-DCB6EFFD8204}"/>
              </a:ext>
            </a:extLst>
          </p:cNvPr>
          <p:cNvSpPr txBox="1"/>
          <p:nvPr/>
        </p:nvSpPr>
        <p:spPr>
          <a:xfrm>
            <a:off x="8276016" y="3514467"/>
            <a:ext cx="756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tierra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469C24-F40C-364F-DBFB-BAC0493A8647}"/>
              </a:ext>
            </a:extLst>
          </p:cNvPr>
          <p:cNvSpPr txBox="1"/>
          <p:nvPr/>
        </p:nvSpPr>
        <p:spPr>
          <a:xfrm>
            <a:off x="3308195" y="5143100"/>
            <a:ext cx="1234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pronador</a:t>
            </a:r>
          </a:p>
          <a:p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8C99BA-A6EB-2C05-6676-8273DF513F5D}"/>
              </a:ext>
            </a:extLst>
          </p:cNvPr>
          <p:cNvSpPr txBox="1"/>
          <p:nvPr/>
        </p:nvSpPr>
        <p:spPr>
          <a:xfrm>
            <a:off x="4657696" y="5495331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supinador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02BF5E-07C8-B4E5-3F61-33935255A5F6}"/>
              </a:ext>
            </a:extLst>
          </p:cNvPr>
          <p:cNvSpPr txBox="1"/>
          <p:nvPr/>
        </p:nvSpPr>
        <p:spPr>
          <a:xfrm>
            <a:off x="6729110" y="2074797"/>
            <a:ext cx="1095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lengüeta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E70B3C-7868-D236-CF4D-3BEC2AAB635A}"/>
              </a:ext>
            </a:extLst>
          </p:cNvPr>
          <p:cNvSpPr txBox="1"/>
          <p:nvPr/>
        </p:nvSpPr>
        <p:spPr>
          <a:xfrm>
            <a:off x="6391518" y="5490530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suela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10B8E1-287D-71FD-8DFB-DA6E53D6731B}"/>
              </a:ext>
            </a:extLst>
          </p:cNvPr>
          <p:cNvSpPr txBox="1"/>
          <p:nvPr/>
        </p:nvSpPr>
        <p:spPr>
          <a:xfrm>
            <a:off x="7555947" y="5121198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sudor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260A61-D79A-0F75-8A3D-E6AFD91F4D9E}"/>
              </a:ext>
            </a:extLst>
          </p:cNvPr>
          <p:cNvSpPr txBox="1"/>
          <p:nvPr/>
        </p:nvSpPr>
        <p:spPr>
          <a:xfrm>
            <a:off x="2502260" y="3516235"/>
            <a:ext cx="80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nike</a:t>
            </a:r>
            <a:endParaRPr lang="es-ES" sz="2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AAFC695-7B98-2499-9B2E-7CCB5299072E}"/>
              </a:ext>
            </a:extLst>
          </p:cNvPr>
          <p:cNvSpPr txBox="1"/>
          <p:nvPr/>
        </p:nvSpPr>
        <p:spPr>
          <a:xfrm>
            <a:off x="3877995" y="2074797"/>
            <a:ext cx="107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maratón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CDD33B-AD8E-677B-8A44-983417C83F84}"/>
              </a:ext>
            </a:extLst>
          </p:cNvPr>
          <p:cNvSpPr txBox="1"/>
          <p:nvPr/>
        </p:nvSpPr>
        <p:spPr>
          <a:xfrm>
            <a:off x="2929467" y="436880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adidas</a:t>
            </a:r>
            <a:endParaRPr lang="es-ES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67811F-6DE2-9D32-03D6-74F5704B9D73}"/>
              </a:ext>
            </a:extLst>
          </p:cNvPr>
          <p:cNvSpPr txBox="1"/>
          <p:nvPr/>
        </p:nvSpPr>
        <p:spPr>
          <a:xfrm>
            <a:off x="8022711" y="4368800"/>
            <a:ext cx="178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hombre/ mujer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FD4EBC3-543E-6E42-76C1-0489B54249D0}"/>
              </a:ext>
            </a:extLst>
          </p:cNvPr>
          <p:cNvCxnSpPr>
            <a:stCxn id="14" idx="2"/>
            <a:endCxn id="3" idx="0"/>
          </p:cNvCxnSpPr>
          <p:nvPr/>
        </p:nvCxnSpPr>
        <p:spPr>
          <a:xfrm>
            <a:off x="4414104" y="2474907"/>
            <a:ext cx="1464408" cy="1039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0AC0ACA-9659-3052-4FF8-700D63C937DF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>
            <a:off x="5752003" y="2124404"/>
            <a:ext cx="126509" cy="1390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21978B8-D942-1BAE-5CA2-EFE72A1F7497}"/>
              </a:ext>
            </a:extLst>
          </p:cNvPr>
          <p:cNvCxnSpPr>
            <a:stCxn id="10" idx="2"/>
            <a:endCxn id="3" idx="0"/>
          </p:cNvCxnSpPr>
          <p:nvPr/>
        </p:nvCxnSpPr>
        <p:spPr>
          <a:xfrm flipH="1">
            <a:off x="5878512" y="2474907"/>
            <a:ext cx="1398345" cy="1039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448F8F21-7A86-5147-A70E-4DDF1AEDA9F0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3643011" y="2689255"/>
            <a:ext cx="1216856" cy="1025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78EDEBC-5158-6DC0-FEB6-BED84B49879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742914" y="2689255"/>
            <a:ext cx="1294993" cy="1053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1CD0508-5B2E-07B6-6F44-DA7424064D46}"/>
              </a:ext>
            </a:extLst>
          </p:cNvPr>
          <p:cNvCxnSpPr>
            <a:cxnSpLocks/>
            <a:stCxn id="13" idx="3"/>
            <a:endCxn id="3" idx="1"/>
          </p:cNvCxnSpPr>
          <p:nvPr/>
        </p:nvCxnSpPr>
        <p:spPr>
          <a:xfrm flipV="1">
            <a:off x="3308195" y="3714522"/>
            <a:ext cx="1551672" cy="1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09733E4-9A37-0EEB-AB93-F9B0ED4ACC65}"/>
              </a:ext>
            </a:extLst>
          </p:cNvPr>
          <p:cNvCxnSpPr>
            <a:stCxn id="7" idx="1"/>
            <a:endCxn id="3" idx="3"/>
          </p:cNvCxnSpPr>
          <p:nvPr/>
        </p:nvCxnSpPr>
        <p:spPr>
          <a:xfrm flipH="1">
            <a:off x="6897156" y="3714522"/>
            <a:ext cx="1378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2A379EF6-FFB3-499C-BEA9-BBEB9903B4E5}"/>
              </a:ext>
            </a:extLst>
          </p:cNvPr>
          <p:cNvCxnSpPr>
            <a:stCxn id="15" idx="3"/>
            <a:endCxn id="3" idx="1"/>
          </p:cNvCxnSpPr>
          <p:nvPr/>
        </p:nvCxnSpPr>
        <p:spPr>
          <a:xfrm flipV="1">
            <a:off x="3790600" y="3714522"/>
            <a:ext cx="1069267" cy="85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4EEFB7FC-694E-4149-E1ED-4FE53DD34D27}"/>
              </a:ext>
            </a:extLst>
          </p:cNvPr>
          <p:cNvCxnSpPr>
            <a:stCxn id="16" idx="1"/>
            <a:endCxn id="3" idx="3"/>
          </p:cNvCxnSpPr>
          <p:nvPr/>
        </p:nvCxnSpPr>
        <p:spPr>
          <a:xfrm flipH="1" flipV="1">
            <a:off x="6897156" y="3714522"/>
            <a:ext cx="1125555" cy="85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8577F2CA-D761-A6BE-1029-D5AC819D798D}"/>
              </a:ext>
            </a:extLst>
          </p:cNvPr>
          <p:cNvCxnSpPr>
            <a:cxnSpLocks/>
            <a:stCxn id="8" idx="0"/>
            <a:endCxn id="3" idx="2"/>
          </p:cNvCxnSpPr>
          <p:nvPr/>
        </p:nvCxnSpPr>
        <p:spPr>
          <a:xfrm flipV="1">
            <a:off x="3925507" y="3914577"/>
            <a:ext cx="1953005" cy="1228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281DD944-1F88-4367-263F-D769D296D94B}"/>
              </a:ext>
            </a:extLst>
          </p:cNvPr>
          <p:cNvCxnSpPr>
            <a:stCxn id="9" idx="0"/>
            <a:endCxn id="3" idx="2"/>
          </p:cNvCxnSpPr>
          <p:nvPr/>
        </p:nvCxnSpPr>
        <p:spPr>
          <a:xfrm flipV="1">
            <a:off x="5273410" y="3914577"/>
            <a:ext cx="605102" cy="1580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B6551A44-ACD3-107A-5A2B-3D6B0B4D1E16}"/>
              </a:ext>
            </a:extLst>
          </p:cNvPr>
          <p:cNvCxnSpPr>
            <a:stCxn id="11" idx="0"/>
            <a:endCxn id="3" idx="2"/>
          </p:cNvCxnSpPr>
          <p:nvPr/>
        </p:nvCxnSpPr>
        <p:spPr>
          <a:xfrm flipH="1" flipV="1">
            <a:off x="5878512" y="3914577"/>
            <a:ext cx="878651" cy="1575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C45AABFA-9FD1-3FB2-542F-DB88358AC940}"/>
              </a:ext>
            </a:extLst>
          </p:cNvPr>
          <p:cNvCxnSpPr>
            <a:stCxn id="12" idx="1"/>
            <a:endCxn id="3" idx="2"/>
          </p:cNvCxnSpPr>
          <p:nvPr/>
        </p:nvCxnSpPr>
        <p:spPr>
          <a:xfrm flipH="1" flipV="1">
            <a:off x="5878512" y="3914577"/>
            <a:ext cx="1677435" cy="140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62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45325EB-978B-0F5C-3AEB-3AF41DE8F181}"/>
              </a:ext>
            </a:extLst>
          </p:cNvPr>
          <p:cNvSpPr txBox="1"/>
          <p:nvPr/>
        </p:nvSpPr>
        <p:spPr>
          <a:xfrm>
            <a:off x="729205" y="1887969"/>
            <a:ext cx="3527504" cy="3082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400" dirty="0"/>
              <a:t>Qué es el SEO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400" dirty="0"/>
              <a:t>Qué es el SEM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400" dirty="0"/>
              <a:t>Introducción a GA4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400" dirty="0"/>
              <a:t>Medición de tráfico SEO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400" dirty="0"/>
              <a:t>Medición de tráfico SEM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E05F46-E017-5633-F1F5-6EC346031BC6}"/>
              </a:ext>
            </a:extLst>
          </p:cNvPr>
          <p:cNvSpPr txBox="1"/>
          <p:nvPr/>
        </p:nvSpPr>
        <p:spPr>
          <a:xfrm>
            <a:off x="468775" y="1383703"/>
            <a:ext cx="6099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Índice de contenidos</a:t>
            </a:r>
          </a:p>
        </p:txBody>
      </p:sp>
    </p:spTree>
    <p:extLst>
      <p:ext uri="{BB962C8B-B14F-4D97-AF65-F5344CB8AC3E}">
        <p14:creationId xmlns:p14="http://schemas.microsoft.com/office/powerpoint/2010/main" val="4022420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CA37AC-E634-42AC-48D0-DBC286392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3" y="814193"/>
            <a:ext cx="5749877" cy="35841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6330E5-7E62-6D64-2D26-E19FCE61099D}"/>
              </a:ext>
            </a:extLst>
          </p:cNvPr>
          <p:cNvSpPr txBox="1"/>
          <p:nvPr/>
        </p:nvSpPr>
        <p:spPr>
          <a:xfrm>
            <a:off x="6678593" y="814193"/>
            <a:ext cx="414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Ayuda a entender el contenido semántico.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C999E0-1869-295D-1149-0D8271FAF838}"/>
              </a:ext>
            </a:extLst>
          </p:cNvPr>
          <p:cNvSpPr txBox="1"/>
          <p:nvPr/>
        </p:nvSpPr>
        <p:spPr>
          <a:xfrm>
            <a:off x="6678593" y="137738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Enriquece la SERP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86A684-7765-F257-180C-97854655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593" y="1940581"/>
            <a:ext cx="4814085" cy="48208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E1ACB8-1833-5C65-17D5-396B35EE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53" y="4987317"/>
            <a:ext cx="4411455" cy="1774120"/>
          </a:xfrm>
          <a:prstGeom prst="rect">
            <a:avLst/>
          </a:prstGeom>
        </p:spPr>
      </p:pic>
      <p:sp>
        <p:nvSpPr>
          <p:cNvPr id="10" name="Flecha derecha 9">
            <a:extLst>
              <a:ext uri="{FF2B5EF4-FFF2-40B4-BE49-F238E27FC236}">
                <a16:creationId xmlns:a16="http://schemas.microsoft.com/office/drawing/2014/main" id="{E229BB12-392A-7F47-2187-363AD263971D}"/>
              </a:ext>
            </a:extLst>
          </p:cNvPr>
          <p:cNvSpPr/>
          <p:nvPr/>
        </p:nvSpPr>
        <p:spPr>
          <a:xfrm rot="2550737">
            <a:off x="5679311" y="3813121"/>
            <a:ext cx="833378" cy="682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808D7820-223B-C1F5-2354-1C787225D3DA}"/>
              </a:ext>
            </a:extLst>
          </p:cNvPr>
          <p:cNvSpPr/>
          <p:nvPr/>
        </p:nvSpPr>
        <p:spPr>
          <a:xfrm rot="8212179">
            <a:off x="5635344" y="5181657"/>
            <a:ext cx="833378" cy="682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546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923ECF-CDA3-A4DB-0C1A-BC01EF298108}"/>
              </a:ext>
            </a:extLst>
          </p:cNvPr>
          <p:cNvSpPr txBox="1"/>
          <p:nvPr/>
        </p:nvSpPr>
        <p:spPr>
          <a:xfrm>
            <a:off x="62753" y="6399343"/>
            <a:ext cx="8436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https://developers.google.com/search/docs/advanced/structured-data?hl=es-419</a:t>
            </a:r>
            <a:r>
              <a:rPr lang="es-ES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F7F555-EDFB-75E3-A529-852DDCF8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37" y="829818"/>
            <a:ext cx="10760995" cy="519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6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1B163C-C2AE-6F00-66FF-3D809084CCD6}"/>
              </a:ext>
            </a:extLst>
          </p:cNvPr>
          <p:cNvSpPr txBox="1"/>
          <p:nvPr/>
        </p:nvSpPr>
        <p:spPr>
          <a:xfrm>
            <a:off x="1009141" y="2518859"/>
            <a:ext cx="276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Calidad de la imagen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3DFA5F-E246-BD50-2CCD-E0CD7AC63349}"/>
              </a:ext>
            </a:extLst>
          </p:cNvPr>
          <p:cNvSpPr txBox="1"/>
          <p:nvPr/>
        </p:nvSpPr>
        <p:spPr>
          <a:xfrm>
            <a:off x="1009141" y="3081743"/>
            <a:ext cx="283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Alto y ancho definido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82B1C0-ABED-89C9-560D-C55C3C1F95A0}"/>
              </a:ext>
            </a:extLst>
          </p:cNvPr>
          <p:cNvSpPr txBox="1"/>
          <p:nvPr/>
        </p:nvSpPr>
        <p:spPr>
          <a:xfrm>
            <a:off x="1009141" y="3644627"/>
            <a:ext cx="287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Nombre de la imagen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14AA47-F13C-BCCE-C5AA-A9900A9FBD6E}"/>
              </a:ext>
            </a:extLst>
          </p:cNvPr>
          <p:cNvSpPr txBox="1"/>
          <p:nvPr/>
        </p:nvSpPr>
        <p:spPr>
          <a:xfrm>
            <a:off x="1009141" y="4190723"/>
            <a:ext cx="373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Alt descriptivo y significativo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C66BD2-47DC-E9E7-1CCF-4CD0641DE595}"/>
              </a:ext>
            </a:extLst>
          </p:cNvPr>
          <p:cNvSpPr txBox="1"/>
          <p:nvPr/>
        </p:nvSpPr>
        <p:spPr>
          <a:xfrm>
            <a:off x="1009141" y="4736819"/>
            <a:ext cx="261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Formato de imagen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DCC34C-AA98-23DF-3982-DD1E885291E6}"/>
              </a:ext>
            </a:extLst>
          </p:cNvPr>
          <p:cNvSpPr txBox="1"/>
          <p:nvPr/>
        </p:nvSpPr>
        <p:spPr>
          <a:xfrm>
            <a:off x="1009141" y="5296944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Contenido URL donde está la imagen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E6101D-C259-8281-2D06-AD2FE479C80E}"/>
              </a:ext>
            </a:extLst>
          </p:cNvPr>
          <p:cNvSpPr txBox="1"/>
          <p:nvPr/>
        </p:nvSpPr>
        <p:spPr>
          <a:xfrm>
            <a:off x="1009141" y="1955975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Original</a:t>
            </a:r>
          </a:p>
        </p:txBody>
      </p:sp>
      <p:pic>
        <p:nvPicPr>
          <p:cNvPr id="11" name="Gráfico 10" descr="Marca de insignia1 contorno">
            <a:extLst>
              <a:ext uri="{FF2B5EF4-FFF2-40B4-BE49-F238E27FC236}">
                <a16:creationId xmlns:a16="http://schemas.microsoft.com/office/drawing/2014/main" id="{20EDE3DD-7E20-C70B-5A77-28CB757DF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1955975"/>
            <a:ext cx="457200" cy="457200"/>
          </a:xfrm>
          <a:prstGeom prst="rect">
            <a:avLst/>
          </a:prstGeom>
        </p:spPr>
      </p:pic>
      <p:pic>
        <p:nvPicPr>
          <p:cNvPr id="12" name="Gráfico 11" descr="Marca de insignia1 contorno">
            <a:extLst>
              <a:ext uri="{FF2B5EF4-FFF2-40B4-BE49-F238E27FC236}">
                <a16:creationId xmlns:a16="http://schemas.microsoft.com/office/drawing/2014/main" id="{E790596A-5921-3CF3-59AE-9767BB24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2523324"/>
            <a:ext cx="457200" cy="457200"/>
          </a:xfrm>
          <a:prstGeom prst="rect">
            <a:avLst/>
          </a:prstGeom>
        </p:spPr>
      </p:pic>
      <p:pic>
        <p:nvPicPr>
          <p:cNvPr id="13" name="Gráfico 12" descr="Marca de insignia1 contorno">
            <a:extLst>
              <a:ext uri="{FF2B5EF4-FFF2-40B4-BE49-F238E27FC236}">
                <a16:creationId xmlns:a16="http://schemas.microsoft.com/office/drawing/2014/main" id="{A3ACF56F-F039-AC59-5C38-E19D3DAB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3086208"/>
            <a:ext cx="457200" cy="457200"/>
          </a:xfrm>
          <a:prstGeom prst="rect">
            <a:avLst/>
          </a:prstGeom>
        </p:spPr>
      </p:pic>
      <p:pic>
        <p:nvPicPr>
          <p:cNvPr id="14" name="Gráfico 13" descr="Marca de insignia1 contorno">
            <a:extLst>
              <a:ext uri="{FF2B5EF4-FFF2-40B4-BE49-F238E27FC236}">
                <a16:creationId xmlns:a16="http://schemas.microsoft.com/office/drawing/2014/main" id="{449FACD7-D015-0601-FBA6-D6ED9B708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3644627"/>
            <a:ext cx="457200" cy="457200"/>
          </a:xfrm>
          <a:prstGeom prst="rect">
            <a:avLst/>
          </a:prstGeom>
        </p:spPr>
      </p:pic>
      <p:pic>
        <p:nvPicPr>
          <p:cNvPr id="15" name="Gráfico 14" descr="Marca de insignia1 contorno">
            <a:extLst>
              <a:ext uri="{FF2B5EF4-FFF2-40B4-BE49-F238E27FC236}">
                <a16:creationId xmlns:a16="http://schemas.microsoft.com/office/drawing/2014/main" id="{D568F0C9-FC5E-A13C-B55D-C97CDA4AB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4183499"/>
            <a:ext cx="457200" cy="457200"/>
          </a:xfrm>
          <a:prstGeom prst="rect">
            <a:avLst/>
          </a:prstGeom>
        </p:spPr>
      </p:pic>
      <p:pic>
        <p:nvPicPr>
          <p:cNvPr id="16" name="Gráfico 15" descr="Marca de insignia1 contorno">
            <a:extLst>
              <a:ext uri="{FF2B5EF4-FFF2-40B4-BE49-F238E27FC236}">
                <a16:creationId xmlns:a16="http://schemas.microsoft.com/office/drawing/2014/main" id="{88634CE7-747A-74B9-FDD9-59F5A267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4750848"/>
            <a:ext cx="457200" cy="457200"/>
          </a:xfrm>
          <a:prstGeom prst="rect">
            <a:avLst/>
          </a:prstGeom>
        </p:spPr>
      </p:pic>
      <p:pic>
        <p:nvPicPr>
          <p:cNvPr id="17" name="Gráfico 16" descr="Marca de insignia1 contorno">
            <a:extLst>
              <a:ext uri="{FF2B5EF4-FFF2-40B4-BE49-F238E27FC236}">
                <a16:creationId xmlns:a16="http://schemas.microsoft.com/office/drawing/2014/main" id="{6AADB43F-AA50-34C9-7470-8D0938AD3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41" y="5313732"/>
            <a:ext cx="457200" cy="457200"/>
          </a:xfrm>
          <a:prstGeom prst="rect">
            <a:avLst/>
          </a:prstGeom>
        </p:spPr>
      </p:pic>
      <p:sp>
        <p:nvSpPr>
          <p:cNvPr id="19" name="Marco 18">
            <a:extLst>
              <a:ext uri="{FF2B5EF4-FFF2-40B4-BE49-F238E27FC236}">
                <a16:creationId xmlns:a16="http://schemas.microsoft.com/office/drawing/2014/main" id="{08C2691F-425B-CD84-A8A0-047C921573C7}"/>
              </a:ext>
            </a:extLst>
          </p:cNvPr>
          <p:cNvSpPr/>
          <p:nvPr/>
        </p:nvSpPr>
        <p:spPr>
          <a:xfrm>
            <a:off x="7106855" y="578409"/>
            <a:ext cx="3900668" cy="5787667"/>
          </a:xfrm>
          <a:prstGeom prst="frame">
            <a:avLst>
              <a:gd name="adj1" fmla="val 2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9663954-1B87-B311-B7B9-12F4236E4C00}"/>
              </a:ext>
            </a:extLst>
          </p:cNvPr>
          <p:cNvSpPr txBox="1"/>
          <p:nvPr/>
        </p:nvSpPr>
        <p:spPr>
          <a:xfrm>
            <a:off x="8366134" y="86851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Titular h1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C5FF709-2256-CA96-9331-5BB268130FC6}"/>
              </a:ext>
            </a:extLst>
          </p:cNvPr>
          <p:cNvSpPr txBox="1"/>
          <p:nvPr/>
        </p:nvSpPr>
        <p:spPr>
          <a:xfrm>
            <a:off x="7419687" y="1458105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h2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F670AF5-6484-A83F-FD0D-0F22D22B8429}"/>
              </a:ext>
            </a:extLst>
          </p:cNvPr>
          <p:cNvSpPr txBox="1"/>
          <p:nvPr/>
        </p:nvSpPr>
        <p:spPr>
          <a:xfrm>
            <a:off x="7430860" y="1879950"/>
            <a:ext cx="3366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Contenido creado para este artículo, que puede </a:t>
            </a:r>
            <a:r>
              <a:rPr lang="es-ES" sz="1400" u="sng" dirty="0">
                <a:solidFill>
                  <a:schemeClr val="accent1"/>
                </a:solidFill>
              </a:rPr>
              <a:t>tener relación con otro</a:t>
            </a:r>
            <a:r>
              <a:rPr lang="es-ES" sz="1400" dirty="0"/>
              <a:t>, aunque en el caso que nos ocupa voy a centrarme en la carga de una imagen, puesta a continuación.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760076DA-392C-DCB5-E4B4-6161925550CB}"/>
              </a:ext>
            </a:extLst>
          </p:cNvPr>
          <p:cNvSpPr/>
          <p:nvPr/>
        </p:nvSpPr>
        <p:spPr>
          <a:xfrm>
            <a:off x="7754574" y="3115434"/>
            <a:ext cx="2696901" cy="1678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97840B0-8402-E764-7F12-E5044895DBEE}"/>
              </a:ext>
            </a:extLst>
          </p:cNvPr>
          <p:cNvSpPr txBox="1"/>
          <p:nvPr/>
        </p:nvSpPr>
        <p:spPr>
          <a:xfrm>
            <a:off x="7419686" y="490819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2 h2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9ED69A7-193D-69EE-36E4-E136D329FDB2}"/>
              </a:ext>
            </a:extLst>
          </p:cNvPr>
          <p:cNvSpPr txBox="1"/>
          <p:nvPr/>
        </p:nvSpPr>
        <p:spPr>
          <a:xfrm>
            <a:off x="7374145" y="5318576"/>
            <a:ext cx="3366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Nuevo contenido de un segundo párrafo que detalla lo que se ha anticipado en el titular 2.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F50C1F2-1358-864A-0459-F3965FFC3E41}"/>
              </a:ext>
            </a:extLst>
          </p:cNvPr>
          <p:cNvSpPr txBox="1"/>
          <p:nvPr/>
        </p:nvSpPr>
        <p:spPr>
          <a:xfrm>
            <a:off x="7419686" y="314732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2 h2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04E61B2-DE90-3403-ADFC-8A6F018B6EB3}"/>
              </a:ext>
            </a:extLst>
          </p:cNvPr>
          <p:cNvSpPr txBox="1"/>
          <p:nvPr/>
        </p:nvSpPr>
        <p:spPr>
          <a:xfrm>
            <a:off x="7374145" y="3557704"/>
            <a:ext cx="3366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Nuevo contenido de un segundo párrafo que detalla lo que se ha anticipado en el titular 2.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4828F3-197D-1FD4-39D7-CEE72714FC5F}"/>
              </a:ext>
            </a:extLst>
          </p:cNvPr>
          <p:cNvSpPr txBox="1"/>
          <p:nvPr/>
        </p:nvSpPr>
        <p:spPr>
          <a:xfrm>
            <a:off x="7421613" y="492169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 2 h2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9506497-5200-2435-DBF1-3C48E0B93788}"/>
              </a:ext>
            </a:extLst>
          </p:cNvPr>
          <p:cNvSpPr txBox="1"/>
          <p:nvPr/>
        </p:nvSpPr>
        <p:spPr>
          <a:xfrm>
            <a:off x="7376072" y="5332076"/>
            <a:ext cx="3366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Nuevo contenido de un segundo párrafo que detalla lo que se ha anticipado en el titular 2.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B9B45ACF-8657-56C1-FC5A-99DCCFC49DE6}"/>
              </a:ext>
            </a:extLst>
          </p:cNvPr>
          <p:cNvCxnSpPr/>
          <p:nvPr/>
        </p:nvCxnSpPr>
        <p:spPr>
          <a:xfrm>
            <a:off x="10602410" y="3147323"/>
            <a:ext cx="0" cy="16469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8E245FC6-C15F-B66C-ACE9-3DCFB482B5B0}"/>
              </a:ext>
            </a:extLst>
          </p:cNvPr>
          <p:cNvCxnSpPr/>
          <p:nvPr/>
        </p:nvCxnSpPr>
        <p:spPr>
          <a:xfrm flipH="1">
            <a:off x="7754574" y="4908195"/>
            <a:ext cx="26969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07E8E9E-D532-C4C6-5BE1-06CCB0789921}"/>
              </a:ext>
            </a:extLst>
          </p:cNvPr>
          <p:cNvSpPr txBox="1"/>
          <p:nvPr/>
        </p:nvSpPr>
        <p:spPr>
          <a:xfrm>
            <a:off x="334249" y="1087068"/>
            <a:ext cx="256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SEO para imágenes</a:t>
            </a:r>
          </a:p>
        </p:txBody>
      </p:sp>
    </p:spTree>
    <p:extLst>
      <p:ext uri="{BB962C8B-B14F-4D97-AF65-F5344CB8AC3E}">
        <p14:creationId xmlns:p14="http://schemas.microsoft.com/office/powerpoint/2010/main" val="5791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9" grpId="0" animBg="1"/>
      <p:bldP spid="20" grpId="0"/>
      <p:bldP spid="21" grpId="0"/>
      <p:bldP spid="22" grpId="0"/>
      <p:bldP spid="23" grpId="0" animBg="1"/>
      <p:bldP spid="23" grpId="1" animBg="1"/>
      <p:bldP spid="23" grpId="2" animBg="1"/>
      <p:bldP spid="23" grpId="3" animBg="1"/>
      <p:bldP spid="23" grpId="4" animBg="1"/>
      <p:bldP spid="25" grpId="0"/>
      <p:bldP spid="25" grpId="1"/>
      <p:bldP spid="26" grpId="0"/>
      <p:bldP spid="26" grpId="1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o 76">
            <a:extLst>
              <a:ext uri="{FF2B5EF4-FFF2-40B4-BE49-F238E27FC236}">
                <a16:creationId xmlns:a16="http://schemas.microsoft.com/office/drawing/2014/main" id="{E1123024-B89C-D545-43D5-2D5A30BD3DA7}"/>
              </a:ext>
            </a:extLst>
          </p:cNvPr>
          <p:cNvGrpSpPr/>
          <p:nvPr/>
        </p:nvGrpSpPr>
        <p:grpSpPr>
          <a:xfrm>
            <a:off x="2370759" y="1729692"/>
            <a:ext cx="7806354" cy="3398615"/>
            <a:chOff x="530385" y="1724621"/>
            <a:chExt cx="7806354" cy="3398615"/>
          </a:xfrm>
        </p:grpSpPr>
        <p:sp>
          <p:nvSpPr>
            <p:cNvPr id="3" name="object 13">
              <a:extLst>
                <a:ext uri="{FF2B5EF4-FFF2-40B4-BE49-F238E27FC236}">
                  <a16:creationId xmlns:a16="http://schemas.microsoft.com/office/drawing/2014/main" id="{934273D7-F7C4-83A3-4C8C-ECF371CECFF5}"/>
                </a:ext>
              </a:extLst>
            </p:cNvPr>
            <p:cNvSpPr/>
            <p:nvPr/>
          </p:nvSpPr>
          <p:spPr>
            <a:xfrm>
              <a:off x="3069094" y="1724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14">
              <a:extLst>
                <a:ext uri="{FF2B5EF4-FFF2-40B4-BE49-F238E27FC236}">
                  <a16:creationId xmlns:a16="http://schemas.microsoft.com/office/drawing/2014/main" id="{074DD294-1E3F-9992-D3F7-D2075F8277A0}"/>
                </a:ext>
              </a:extLst>
            </p:cNvPr>
            <p:cNvSpPr/>
            <p:nvPr/>
          </p:nvSpPr>
          <p:spPr>
            <a:xfrm>
              <a:off x="3294113" y="2246007"/>
              <a:ext cx="1" cy="337931"/>
            </a:xfrm>
            <a:custGeom>
              <a:avLst/>
              <a:gdLst/>
              <a:ahLst/>
              <a:cxnLst/>
              <a:rect l="l" t="t" r="r" b="b"/>
              <a:pathLst>
                <a:path w="1" h="337931">
                  <a:moveTo>
                    <a:pt x="0" y="0"/>
                  </a:moveTo>
                  <a:lnTo>
                    <a:pt x="1" y="33793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8A57A77D-8E2C-BEF8-1522-E555A9F44CF9}"/>
                </a:ext>
              </a:extLst>
            </p:cNvPr>
            <p:cNvSpPr/>
            <p:nvPr/>
          </p:nvSpPr>
          <p:spPr>
            <a:xfrm>
              <a:off x="1207512" y="2583929"/>
              <a:ext cx="2086601" cy="1"/>
            </a:xfrm>
            <a:custGeom>
              <a:avLst/>
              <a:gdLst/>
              <a:ahLst/>
              <a:cxnLst/>
              <a:rect l="l" t="t" r="r" b="b"/>
              <a:pathLst>
                <a:path w="2086601" h="1">
                  <a:moveTo>
                    <a:pt x="2086601" y="0"/>
                  </a:moveTo>
                  <a:lnTo>
                    <a:pt x="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248E8A6F-83F7-EEE0-8809-092FC3126EBE}"/>
                </a:ext>
              </a:extLst>
            </p:cNvPr>
            <p:cNvSpPr/>
            <p:nvPr/>
          </p:nvSpPr>
          <p:spPr>
            <a:xfrm>
              <a:off x="3294113" y="2583929"/>
              <a:ext cx="2025231" cy="1"/>
            </a:xfrm>
            <a:custGeom>
              <a:avLst/>
              <a:gdLst/>
              <a:ahLst/>
              <a:cxnLst/>
              <a:rect l="l" t="t" r="r" b="b"/>
              <a:pathLst>
                <a:path w="2025231" h="1">
                  <a:moveTo>
                    <a:pt x="0" y="0"/>
                  </a:moveTo>
                  <a:lnTo>
                    <a:pt x="2025231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EF2CD3DE-CF29-DE9A-D887-F15138838704}"/>
                </a:ext>
              </a:extLst>
            </p:cNvPr>
            <p:cNvSpPr/>
            <p:nvPr/>
          </p:nvSpPr>
          <p:spPr>
            <a:xfrm>
              <a:off x="982487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2B8457FA-EA88-FE00-5D47-690F6ADC6237}"/>
                </a:ext>
              </a:extLst>
            </p:cNvPr>
            <p:cNvSpPr/>
            <p:nvPr/>
          </p:nvSpPr>
          <p:spPr>
            <a:xfrm>
              <a:off x="1169413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657A6E5A-A3CB-9261-45AF-09C0421F487E}"/>
                </a:ext>
              </a:extLst>
            </p:cNvPr>
            <p:cNvSpPr/>
            <p:nvPr/>
          </p:nvSpPr>
          <p:spPr>
            <a:xfrm>
              <a:off x="2363330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2AC758BE-7854-3F33-C1F6-7515E4D976EA}"/>
                </a:ext>
              </a:extLst>
            </p:cNvPr>
            <p:cNvSpPr/>
            <p:nvPr/>
          </p:nvSpPr>
          <p:spPr>
            <a:xfrm>
              <a:off x="2550248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75" y="116903"/>
                  </a:lnTo>
                  <a:lnTo>
                    <a:pt x="42875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75" y="129603"/>
                  </a:lnTo>
                  <a:lnTo>
                    <a:pt x="42875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4E7843BE-9689-A5FB-6859-9C945F4089B6}"/>
                </a:ext>
              </a:extLst>
            </p:cNvPr>
            <p:cNvSpPr/>
            <p:nvPr/>
          </p:nvSpPr>
          <p:spPr>
            <a:xfrm>
              <a:off x="3744163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02475406-4E22-FD84-4E5E-A68C128ED4AD}"/>
                </a:ext>
              </a:extLst>
            </p:cNvPr>
            <p:cNvSpPr/>
            <p:nvPr/>
          </p:nvSpPr>
          <p:spPr>
            <a:xfrm>
              <a:off x="3920871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2C5CD821-0CE5-EC74-918F-B2C4D34DAFA3}"/>
                </a:ext>
              </a:extLst>
            </p:cNvPr>
            <p:cNvSpPr/>
            <p:nvPr/>
          </p:nvSpPr>
          <p:spPr>
            <a:xfrm>
              <a:off x="5125008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5BEFE7BE-EA11-5887-A856-877AEBAF1230}"/>
                </a:ext>
              </a:extLst>
            </p:cNvPr>
            <p:cNvSpPr/>
            <p:nvPr/>
          </p:nvSpPr>
          <p:spPr>
            <a:xfrm>
              <a:off x="5281256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C56CE1D-2198-A344-E101-F23BA03E64E6}"/>
                </a:ext>
              </a:extLst>
            </p:cNvPr>
            <p:cNvSpPr/>
            <p:nvPr/>
          </p:nvSpPr>
          <p:spPr>
            <a:xfrm>
              <a:off x="1207513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D87C5F99-E0D2-3F3F-968F-6A55C12D0B32}"/>
                </a:ext>
              </a:extLst>
            </p:cNvPr>
            <p:cNvSpPr/>
            <p:nvPr/>
          </p:nvSpPr>
          <p:spPr>
            <a:xfrm>
              <a:off x="2588348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83172F22-A564-D61C-515B-15CFB4551A0A}"/>
                </a:ext>
              </a:extLst>
            </p:cNvPr>
            <p:cNvSpPr/>
            <p:nvPr/>
          </p:nvSpPr>
          <p:spPr>
            <a:xfrm>
              <a:off x="3958971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28">
              <a:extLst>
                <a:ext uri="{FF2B5EF4-FFF2-40B4-BE49-F238E27FC236}">
                  <a16:creationId xmlns:a16="http://schemas.microsoft.com/office/drawing/2014/main" id="{345783C7-498D-CCB4-E974-EE50F2C02F59}"/>
                </a:ext>
              </a:extLst>
            </p:cNvPr>
            <p:cNvSpPr/>
            <p:nvPr/>
          </p:nvSpPr>
          <p:spPr>
            <a:xfrm>
              <a:off x="5350040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DE3EF537-0E29-B79D-707E-D0A3987E7D8D}"/>
                </a:ext>
              </a:extLst>
            </p:cNvPr>
            <p:cNvSpPr/>
            <p:nvPr/>
          </p:nvSpPr>
          <p:spPr>
            <a:xfrm>
              <a:off x="757461" y="3433584"/>
              <a:ext cx="879647" cy="1"/>
            </a:xfrm>
            <a:custGeom>
              <a:avLst/>
              <a:gdLst/>
              <a:ahLst/>
              <a:cxnLst/>
              <a:rect l="l" t="t" r="r" b="b"/>
              <a:pathLst>
                <a:path w="879647" h="1">
                  <a:moveTo>
                    <a:pt x="0" y="0"/>
                  </a:moveTo>
                  <a:lnTo>
                    <a:pt x="879647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2568C181-3E76-E15A-966A-6F73C2495D3D}"/>
                </a:ext>
              </a:extLst>
            </p:cNvPr>
            <p:cNvSpPr/>
            <p:nvPr/>
          </p:nvSpPr>
          <p:spPr>
            <a:xfrm>
              <a:off x="2138299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1">
              <a:extLst>
                <a:ext uri="{FF2B5EF4-FFF2-40B4-BE49-F238E27FC236}">
                  <a16:creationId xmlns:a16="http://schemas.microsoft.com/office/drawing/2014/main" id="{11B14B48-9B8F-DF55-3222-C6F53CAB0EA4}"/>
                </a:ext>
              </a:extLst>
            </p:cNvPr>
            <p:cNvSpPr/>
            <p:nvPr/>
          </p:nvSpPr>
          <p:spPr>
            <a:xfrm>
              <a:off x="3508921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32">
              <a:extLst>
                <a:ext uri="{FF2B5EF4-FFF2-40B4-BE49-F238E27FC236}">
                  <a16:creationId xmlns:a16="http://schemas.microsoft.com/office/drawing/2014/main" id="{3A3868C7-9E57-3FEB-CF3D-5670F4727C73}"/>
                </a:ext>
              </a:extLst>
            </p:cNvPr>
            <p:cNvSpPr/>
            <p:nvPr/>
          </p:nvSpPr>
          <p:spPr>
            <a:xfrm>
              <a:off x="4899990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B390755F-5CD9-AFCE-AFCD-72B6BE5532C2}"/>
                </a:ext>
              </a:extLst>
            </p:cNvPr>
            <p:cNvSpPr/>
            <p:nvPr/>
          </p:nvSpPr>
          <p:spPr>
            <a:xfrm>
              <a:off x="719362" y="3830485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33337" y="12700"/>
                  </a:moveTo>
                  <a:lnTo>
                    <a:pt x="33337" y="0"/>
                  </a:lnTo>
                  <a:lnTo>
                    <a:pt x="0" y="0"/>
                  </a:lnTo>
                  <a:lnTo>
                    <a:pt x="38100" y="76200"/>
                  </a:lnTo>
                  <a:lnTo>
                    <a:pt x="33337" y="1270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35">
              <a:extLst>
                <a:ext uri="{FF2B5EF4-FFF2-40B4-BE49-F238E27FC236}">
                  <a16:creationId xmlns:a16="http://schemas.microsoft.com/office/drawing/2014/main" id="{30F1CED5-6B91-6644-0205-444AD0ED04DF}"/>
                </a:ext>
              </a:extLst>
            </p:cNvPr>
            <p:cNvSpPr/>
            <p:nvPr/>
          </p:nvSpPr>
          <p:spPr>
            <a:xfrm>
              <a:off x="762224" y="3830485"/>
              <a:ext cx="33337" cy="12700"/>
            </a:xfrm>
            <a:custGeom>
              <a:avLst/>
              <a:gdLst/>
              <a:ahLst/>
              <a:cxnLst/>
              <a:rect l="l" t="t" r="r" b="b"/>
              <a:pathLst>
                <a:path w="33337" h="12700">
                  <a:moveTo>
                    <a:pt x="3333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36">
              <a:extLst>
                <a:ext uri="{FF2B5EF4-FFF2-40B4-BE49-F238E27FC236}">
                  <a16:creationId xmlns:a16="http://schemas.microsoft.com/office/drawing/2014/main" id="{24CA1318-09DF-036F-2D7D-944D8B2DD6A7}"/>
                </a:ext>
              </a:extLst>
            </p:cNvPr>
            <p:cNvSpPr/>
            <p:nvPr/>
          </p:nvSpPr>
          <p:spPr>
            <a:xfrm>
              <a:off x="752698" y="3433584"/>
              <a:ext cx="42863" cy="473100"/>
            </a:xfrm>
            <a:custGeom>
              <a:avLst/>
              <a:gdLst/>
              <a:ahLst/>
              <a:cxnLst/>
              <a:rect l="l" t="t" r="r" b="b"/>
              <a:pathLst>
                <a:path w="42863" h="473100">
                  <a:moveTo>
                    <a:pt x="9525" y="0"/>
                  </a:moveTo>
                  <a:lnTo>
                    <a:pt x="0" y="0"/>
                  </a:lnTo>
                  <a:lnTo>
                    <a:pt x="1" y="409600"/>
                  </a:lnTo>
                  <a:lnTo>
                    <a:pt x="4763" y="473100"/>
                  </a:lnTo>
                  <a:lnTo>
                    <a:pt x="42863" y="396900"/>
                  </a:lnTo>
                  <a:lnTo>
                    <a:pt x="9526" y="4096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37">
              <a:extLst>
                <a:ext uri="{FF2B5EF4-FFF2-40B4-BE49-F238E27FC236}">
                  <a16:creationId xmlns:a16="http://schemas.microsoft.com/office/drawing/2014/main" id="{C4C6C350-DB1D-8F9F-5ED5-0F685958257B}"/>
                </a:ext>
              </a:extLst>
            </p:cNvPr>
            <p:cNvSpPr/>
            <p:nvPr/>
          </p:nvSpPr>
          <p:spPr>
            <a:xfrm>
              <a:off x="1432534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6F84675D-86EB-AD06-B98B-406BAA69F02E}"/>
                </a:ext>
              </a:extLst>
            </p:cNvPr>
            <p:cNvSpPr/>
            <p:nvPr/>
          </p:nvSpPr>
          <p:spPr>
            <a:xfrm>
              <a:off x="1913280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C771B91D-1042-9E3A-D165-3082F1A6695F}"/>
                </a:ext>
              </a:extLst>
            </p:cNvPr>
            <p:cNvSpPr/>
            <p:nvPr/>
          </p:nvSpPr>
          <p:spPr>
            <a:xfrm>
              <a:off x="1609242" y="3830485"/>
              <a:ext cx="76199" cy="76200"/>
            </a:xfrm>
            <a:custGeom>
              <a:avLst/>
              <a:gdLst/>
              <a:ahLst/>
              <a:cxnLst/>
              <a:rect l="l" t="t" r="r" b="b"/>
              <a:pathLst>
                <a:path w="76199" h="76200">
                  <a:moveTo>
                    <a:pt x="33337" y="0"/>
                  </a:moveTo>
                  <a:lnTo>
                    <a:pt x="0" y="0"/>
                  </a:lnTo>
                  <a:lnTo>
                    <a:pt x="38099" y="76200"/>
                  </a:lnTo>
                  <a:lnTo>
                    <a:pt x="76199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40">
              <a:extLst>
                <a:ext uri="{FF2B5EF4-FFF2-40B4-BE49-F238E27FC236}">
                  <a16:creationId xmlns:a16="http://schemas.microsoft.com/office/drawing/2014/main" id="{4DDB564D-45C9-9ABA-8E53-B78C2D16DEBD}"/>
                </a:ext>
              </a:extLst>
            </p:cNvPr>
            <p:cNvSpPr/>
            <p:nvPr/>
          </p:nvSpPr>
          <p:spPr>
            <a:xfrm>
              <a:off x="1647342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84B13748-F837-FE49-522C-78EDD53D4056}"/>
                </a:ext>
              </a:extLst>
            </p:cNvPr>
            <p:cNvSpPr/>
            <p:nvPr/>
          </p:nvSpPr>
          <p:spPr>
            <a:xfrm>
              <a:off x="2100199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46B921F7-052E-B584-66D9-6026275826EB}"/>
                </a:ext>
              </a:extLst>
            </p:cNvPr>
            <p:cNvSpPr/>
            <p:nvPr/>
          </p:nvSpPr>
          <p:spPr>
            <a:xfrm>
              <a:off x="2138299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205F16D7-4169-13A2-2D30-DCE5A34CFB1E}"/>
                </a:ext>
              </a:extLst>
            </p:cNvPr>
            <p:cNvSpPr/>
            <p:nvPr/>
          </p:nvSpPr>
          <p:spPr>
            <a:xfrm>
              <a:off x="2813380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44">
              <a:extLst>
                <a:ext uri="{FF2B5EF4-FFF2-40B4-BE49-F238E27FC236}">
                  <a16:creationId xmlns:a16="http://schemas.microsoft.com/office/drawing/2014/main" id="{DA83A0FE-3D65-DD80-458C-B56F6C8C3E7C}"/>
                </a:ext>
              </a:extLst>
            </p:cNvPr>
            <p:cNvSpPr/>
            <p:nvPr/>
          </p:nvSpPr>
          <p:spPr>
            <a:xfrm>
              <a:off x="3294113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45">
              <a:extLst>
                <a:ext uri="{FF2B5EF4-FFF2-40B4-BE49-F238E27FC236}">
                  <a16:creationId xmlns:a16="http://schemas.microsoft.com/office/drawing/2014/main" id="{B00C23CA-72BD-5B4E-59CF-A54E4F0BD114}"/>
                </a:ext>
              </a:extLst>
            </p:cNvPr>
            <p:cNvSpPr/>
            <p:nvPr/>
          </p:nvSpPr>
          <p:spPr>
            <a:xfrm>
              <a:off x="3000311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46">
              <a:extLst>
                <a:ext uri="{FF2B5EF4-FFF2-40B4-BE49-F238E27FC236}">
                  <a16:creationId xmlns:a16="http://schemas.microsoft.com/office/drawing/2014/main" id="{1662B135-B539-562E-3BA1-527631402A1C}"/>
                </a:ext>
              </a:extLst>
            </p:cNvPr>
            <p:cNvSpPr/>
            <p:nvPr/>
          </p:nvSpPr>
          <p:spPr>
            <a:xfrm>
              <a:off x="3038411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47">
              <a:extLst>
                <a:ext uri="{FF2B5EF4-FFF2-40B4-BE49-F238E27FC236}">
                  <a16:creationId xmlns:a16="http://schemas.microsoft.com/office/drawing/2014/main" id="{B37AFAF2-9333-E415-82C6-DE73D958C565}"/>
                </a:ext>
              </a:extLst>
            </p:cNvPr>
            <p:cNvSpPr/>
            <p:nvPr/>
          </p:nvSpPr>
          <p:spPr>
            <a:xfrm>
              <a:off x="3470821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48">
              <a:extLst>
                <a:ext uri="{FF2B5EF4-FFF2-40B4-BE49-F238E27FC236}">
                  <a16:creationId xmlns:a16="http://schemas.microsoft.com/office/drawing/2014/main" id="{BA889CB0-727E-DA14-1C6C-DB5A11F8F313}"/>
                </a:ext>
              </a:extLst>
            </p:cNvPr>
            <p:cNvSpPr/>
            <p:nvPr/>
          </p:nvSpPr>
          <p:spPr>
            <a:xfrm>
              <a:off x="3508921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49">
              <a:extLst>
                <a:ext uri="{FF2B5EF4-FFF2-40B4-BE49-F238E27FC236}">
                  <a16:creationId xmlns:a16="http://schemas.microsoft.com/office/drawing/2014/main" id="{30F70141-4498-8461-21D3-9D226EEF69BE}"/>
                </a:ext>
              </a:extLst>
            </p:cNvPr>
            <p:cNvSpPr/>
            <p:nvPr/>
          </p:nvSpPr>
          <p:spPr>
            <a:xfrm>
              <a:off x="4194225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50">
              <a:extLst>
                <a:ext uri="{FF2B5EF4-FFF2-40B4-BE49-F238E27FC236}">
                  <a16:creationId xmlns:a16="http://schemas.microsoft.com/office/drawing/2014/main" id="{50E4F65B-0089-7FA1-90F8-CAA4A4DF8FBB}"/>
                </a:ext>
              </a:extLst>
            </p:cNvPr>
            <p:cNvSpPr/>
            <p:nvPr/>
          </p:nvSpPr>
          <p:spPr>
            <a:xfrm>
              <a:off x="4674958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51">
              <a:extLst>
                <a:ext uri="{FF2B5EF4-FFF2-40B4-BE49-F238E27FC236}">
                  <a16:creationId xmlns:a16="http://schemas.microsoft.com/office/drawing/2014/main" id="{4DA0A2EC-B958-0039-3C14-252E80442B0D}"/>
                </a:ext>
              </a:extLst>
            </p:cNvPr>
            <p:cNvSpPr/>
            <p:nvPr/>
          </p:nvSpPr>
          <p:spPr>
            <a:xfrm>
              <a:off x="4381144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52">
              <a:extLst>
                <a:ext uri="{FF2B5EF4-FFF2-40B4-BE49-F238E27FC236}">
                  <a16:creationId xmlns:a16="http://schemas.microsoft.com/office/drawing/2014/main" id="{4FF1BD61-9B2C-51E6-6D44-87373EAB358F}"/>
                </a:ext>
              </a:extLst>
            </p:cNvPr>
            <p:cNvSpPr/>
            <p:nvPr/>
          </p:nvSpPr>
          <p:spPr>
            <a:xfrm>
              <a:off x="4419244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ACC31EDD-4CC5-B6E0-73E9-792AFA6BA890}"/>
                </a:ext>
              </a:extLst>
            </p:cNvPr>
            <p:cNvSpPr/>
            <p:nvPr/>
          </p:nvSpPr>
          <p:spPr>
            <a:xfrm>
              <a:off x="4861890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54">
              <a:extLst>
                <a:ext uri="{FF2B5EF4-FFF2-40B4-BE49-F238E27FC236}">
                  <a16:creationId xmlns:a16="http://schemas.microsoft.com/office/drawing/2014/main" id="{02A46A16-4D94-B5B4-DB4B-EE6A50AC2669}"/>
                </a:ext>
              </a:extLst>
            </p:cNvPr>
            <p:cNvSpPr/>
            <p:nvPr/>
          </p:nvSpPr>
          <p:spPr>
            <a:xfrm>
              <a:off x="4899990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55">
              <a:extLst>
                <a:ext uri="{FF2B5EF4-FFF2-40B4-BE49-F238E27FC236}">
                  <a16:creationId xmlns:a16="http://schemas.microsoft.com/office/drawing/2014/main" id="{89EC8276-42BB-0DA5-E5B5-E756598E4F7F}"/>
                </a:ext>
              </a:extLst>
            </p:cNvPr>
            <p:cNvSpPr/>
            <p:nvPr/>
          </p:nvSpPr>
          <p:spPr>
            <a:xfrm>
              <a:off x="5575058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56">
              <a:extLst>
                <a:ext uri="{FF2B5EF4-FFF2-40B4-BE49-F238E27FC236}">
                  <a16:creationId xmlns:a16="http://schemas.microsoft.com/office/drawing/2014/main" id="{339A6BE7-79B5-EEE8-7C54-E27F4082589D}"/>
                </a:ext>
              </a:extLst>
            </p:cNvPr>
            <p:cNvSpPr/>
            <p:nvPr/>
          </p:nvSpPr>
          <p:spPr>
            <a:xfrm>
              <a:off x="5761990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57">
              <a:extLst>
                <a:ext uri="{FF2B5EF4-FFF2-40B4-BE49-F238E27FC236}">
                  <a16:creationId xmlns:a16="http://schemas.microsoft.com/office/drawing/2014/main" id="{198728EA-8183-CB5B-24DF-E9B2D8816378}"/>
                </a:ext>
              </a:extLst>
            </p:cNvPr>
            <p:cNvSpPr/>
            <p:nvPr/>
          </p:nvSpPr>
          <p:spPr>
            <a:xfrm>
              <a:off x="5800090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58">
              <a:extLst>
                <a:ext uri="{FF2B5EF4-FFF2-40B4-BE49-F238E27FC236}">
                  <a16:creationId xmlns:a16="http://schemas.microsoft.com/office/drawing/2014/main" id="{7216B1C3-CA5E-E7AE-12B9-DB70BD2826BC}"/>
                </a:ext>
              </a:extLst>
            </p:cNvPr>
            <p:cNvSpPr/>
            <p:nvPr/>
          </p:nvSpPr>
          <p:spPr>
            <a:xfrm>
              <a:off x="5319356" y="2583929"/>
              <a:ext cx="1334810" cy="1"/>
            </a:xfrm>
            <a:custGeom>
              <a:avLst/>
              <a:gdLst/>
              <a:ahLst/>
              <a:cxnLst/>
              <a:rect l="l" t="t" r="r" b="b"/>
              <a:pathLst>
                <a:path w="1334810" h="1">
                  <a:moveTo>
                    <a:pt x="0" y="0"/>
                  </a:moveTo>
                  <a:lnTo>
                    <a:pt x="133481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59">
              <a:extLst>
                <a:ext uri="{FF2B5EF4-FFF2-40B4-BE49-F238E27FC236}">
                  <a16:creationId xmlns:a16="http://schemas.microsoft.com/office/drawing/2014/main" id="{5BCAF18D-5E20-ED32-7859-F02452C9E7D6}"/>
                </a:ext>
              </a:extLst>
            </p:cNvPr>
            <p:cNvSpPr/>
            <p:nvPr/>
          </p:nvSpPr>
          <p:spPr>
            <a:xfrm>
              <a:off x="6434251" y="2777032"/>
              <a:ext cx="439826" cy="521385"/>
            </a:xfrm>
            <a:custGeom>
              <a:avLst/>
              <a:gdLst/>
              <a:ahLst/>
              <a:cxnLst/>
              <a:rect l="l" t="t" r="r" b="b"/>
              <a:pathLst>
                <a:path w="439826" h="521385">
                  <a:moveTo>
                    <a:pt x="0" y="0"/>
                  </a:moveTo>
                  <a:lnTo>
                    <a:pt x="0" y="521385"/>
                  </a:lnTo>
                  <a:lnTo>
                    <a:pt x="439826" y="521385"/>
                  </a:lnTo>
                  <a:lnTo>
                    <a:pt x="439826" y="73304"/>
                  </a:lnTo>
                  <a:lnTo>
                    <a:pt x="366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60">
              <a:extLst>
                <a:ext uri="{FF2B5EF4-FFF2-40B4-BE49-F238E27FC236}">
                  <a16:creationId xmlns:a16="http://schemas.microsoft.com/office/drawing/2014/main" id="{240EC42C-3F57-C954-8F0D-2E86F09BE614}"/>
                </a:ext>
              </a:extLst>
            </p:cNvPr>
            <p:cNvSpPr/>
            <p:nvPr/>
          </p:nvSpPr>
          <p:spPr>
            <a:xfrm>
              <a:off x="6434251" y="2777032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61">
              <a:extLst>
                <a:ext uri="{FF2B5EF4-FFF2-40B4-BE49-F238E27FC236}">
                  <a16:creationId xmlns:a16="http://schemas.microsoft.com/office/drawing/2014/main" id="{EC6367DB-CA4C-8FE1-290D-D6BF172FEECC}"/>
                </a:ext>
              </a:extLst>
            </p:cNvPr>
            <p:cNvSpPr/>
            <p:nvPr/>
          </p:nvSpPr>
          <p:spPr>
            <a:xfrm>
              <a:off x="6616065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62">
              <a:extLst>
                <a:ext uri="{FF2B5EF4-FFF2-40B4-BE49-F238E27FC236}">
                  <a16:creationId xmlns:a16="http://schemas.microsoft.com/office/drawing/2014/main" id="{506323CE-3CCE-09EC-CB43-CF714C8D61C3}"/>
                </a:ext>
              </a:extLst>
            </p:cNvPr>
            <p:cNvSpPr/>
            <p:nvPr/>
          </p:nvSpPr>
          <p:spPr>
            <a:xfrm>
              <a:off x="6434251" y="3414280"/>
              <a:ext cx="439826" cy="521373"/>
            </a:xfrm>
            <a:custGeom>
              <a:avLst/>
              <a:gdLst/>
              <a:ahLst/>
              <a:cxnLst/>
              <a:rect l="l" t="t" r="r" b="b"/>
              <a:pathLst>
                <a:path w="439826" h="521373">
                  <a:moveTo>
                    <a:pt x="0" y="0"/>
                  </a:moveTo>
                  <a:lnTo>
                    <a:pt x="0" y="521373"/>
                  </a:lnTo>
                  <a:lnTo>
                    <a:pt x="439826" y="521373"/>
                  </a:lnTo>
                  <a:lnTo>
                    <a:pt x="439826" y="73304"/>
                  </a:lnTo>
                  <a:lnTo>
                    <a:pt x="366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63">
              <a:extLst>
                <a:ext uri="{FF2B5EF4-FFF2-40B4-BE49-F238E27FC236}">
                  <a16:creationId xmlns:a16="http://schemas.microsoft.com/office/drawing/2014/main" id="{6FB1AD56-871C-F349-4651-C5AB361F886B}"/>
                </a:ext>
              </a:extLst>
            </p:cNvPr>
            <p:cNvSpPr/>
            <p:nvPr/>
          </p:nvSpPr>
          <p:spPr>
            <a:xfrm>
              <a:off x="6434251" y="3414280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64">
              <a:extLst>
                <a:ext uri="{FF2B5EF4-FFF2-40B4-BE49-F238E27FC236}">
                  <a16:creationId xmlns:a16="http://schemas.microsoft.com/office/drawing/2014/main" id="{6D32613F-D877-2244-7E38-C899CF4796D9}"/>
                </a:ext>
              </a:extLst>
            </p:cNvPr>
            <p:cNvSpPr/>
            <p:nvPr/>
          </p:nvSpPr>
          <p:spPr>
            <a:xfrm>
              <a:off x="6654165" y="3298418"/>
              <a:ext cx="1" cy="115862"/>
            </a:xfrm>
            <a:custGeom>
              <a:avLst/>
              <a:gdLst/>
              <a:ahLst/>
              <a:cxnLst/>
              <a:rect l="l" t="t" r="r" b="b"/>
              <a:pathLst>
                <a:path w="1" h="115862">
                  <a:moveTo>
                    <a:pt x="0" y="0"/>
                  </a:moveTo>
                  <a:lnTo>
                    <a:pt x="1" y="11586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65">
              <a:extLst>
                <a:ext uri="{FF2B5EF4-FFF2-40B4-BE49-F238E27FC236}">
                  <a16:creationId xmlns:a16="http://schemas.microsoft.com/office/drawing/2014/main" id="{6F582689-2422-6A36-FDDF-1E2C20F64B46}"/>
                </a:ext>
              </a:extLst>
            </p:cNvPr>
            <p:cNvSpPr/>
            <p:nvPr/>
          </p:nvSpPr>
          <p:spPr>
            <a:xfrm>
              <a:off x="6424028" y="4051515"/>
              <a:ext cx="439813" cy="521385"/>
            </a:xfrm>
            <a:custGeom>
              <a:avLst/>
              <a:gdLst/>
              <a:ahLst/>
              <a:cxnLst/>
              <a:rect l="l" t="t" r="r" b="b"/>
              <a:pathLst>
                <a:path w="439813" h="521385">
                  <a:moveTo>
                    <a:pt x="0" y="0"/>
                  </a:moveTo>
                  <a:lnTo>
                    <a:pt x="0" y="521385"/>
                  </a:lnTo>
                  <a:lnTo>
                    <a:pt x="439813" y="521385"/>
                  </a:lnTo>
                  <a:lnTo>
                    <a:pt x="439813" y="73304"/>
                  </a:lnTo>
                  <a:lnTo>
                    <a:pt x="3665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66">
              <a:extLst>
                <a:ext uri="{FF2B5EF4-FFF2-40B4-BE49-F238E27FC236}">
                  <a16:creationId xmlns:a16="http://schemas.microsoft.com/office/drawing/2014/main" id="{83FB2C9C-2670-BEA7-B526-EF57D8AAB774}"/>
                </a:ext>
              </a:extLst>
            </p:cNvPr>
            <p:cNvSpPr/>
            <p:nvPr/>
          </p:nvSpPr>
          <p:spPr>
            <a:xfrm>
              <a:off x="6424028" y="4051515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67">
              <a:extLst>
                <a:ext uri="{FF2B5EF4-FFF2-40B4-BE49-F238E27FC236}">
                  <a16:creationId xmlns:a16="http://schemas.microsoft.com/office/drawing/2014/main" id="{DC23112F-A5CC-B69A-DEEB-4BD0FD5F4E36}"/>
                </a:ext>
              </a:extLst>
            </p:cNvPr>
            <p:cNvSpPr/>
            <p:nvPr/>
          </p:nvSpPr>
          <p:spPr>
            <a:xfrm>
              <a:off x="6643935" y="3935653"/>
              <a:ext cx="10229" cy="115862"/>
            </a:xfrm>
            <a:custGeom>
              <a:avLst/>
              <a:gdLst/>
              <a:ahLst/>
              <a:cxnLst/>
              <a:rect l="l" t="t" r="r" b="b"/>
              <a:pathLst>
                <a:path w="10229" h="115862">
                  <a:moveTo>
                    <a:pt x="10229" y="0"/>
                  </a:moveTo>
                  <a:lnTo>
                    <a:pt x="0" y="11586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68">
              <a:extLst>
                <a:ext uri="{FF2B5EF4-FFF2-40B4-BE49-F238E27FC236}">
                  <a16:creationId xmlns:a16="http://schemas.microsoft.com/office/drawing/2014/main" id="{31CBAC6E-E262-D883-EA83-9D1B329532A9}"/>
                </a:ext>
              </a:extLst>
            </p:cNvPr>
            <p:cNvSpPr/>
            <p:nvPr/>
          </p:nvSpPr>
          <p:spPr>
            <a:xfrm>
              <a:off x="6976364" y="286393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69">
              <a:extLst>
                <a:ext uri="{FF2B5EF4-FFF2-40B4-BE49-F238E27FC236}">
                  <a16:creationId xmlns:a16="http://schemas.microsoft.com/office/drawing/2014/main" id="{68146F6B-5829-8E6E-FA4F-F00F71EC7895}"/>
                </a:ext>
              </a:extLst>
            </p:cNvPr>
            <p:cNvSpPr/>
            <p:nvPr/>
          </p:nvSpPr>
          <p:spPr>
            <a:xfrm>
              <a:off x="7099109" y="297978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71">
              <a:extLst>
                <a:ext uri="{FF2B5EF4-FFF2-40B4-BE49-F238E27FC236}">
                  <a16:creationId xmlns:a16="http://schemas.microsoft.com/office/drawing/2014/main" id="{22167B94-38E4-0B03-D57C-B27159AB52CE}"/>
                </a:ext>
              </a:extLst>
            </p:cNvPr>
            <p:cNvSpPr/>
            <p:nvPr/>
          </p:nvSpPr>
          <p:spPr>
            <a:xfrm>
              <a:off x="6986587" y="3617036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72">
              <a:extLst>
                <a:ext uri="{FF2B5EF4-FFF2-40B4-BE49-F238E27FC236}">
                  <a16:creationId xmlns:a16="http://schemas.microsoft.com/office/drawing/2014/main" id="{D666827E-845E-8333-F2B9-8B0B27F28296}"/>
                </a:ext>
              </a:extLst>
            </p:cNvPr>
            <p:cNvSpPr/>
            <p:nvPr/>
          </p:nvSpPr>
          <p:spPr>
            <a:xfrm>
              <a:off x="7109333" y="373289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73">
              <a:extLst>
                <a:ext uri="{FF2B5EF4-FFF2-40B4-BE49-F238E27FC236}">
                  <a16:creationId xmlns:a16="http://schemas.microsoft.com/office/drawing/2014/main" id="{08BE5629-8097-DBE4-014D-0BC90595EE6E}"/>
                </a:ext>
              </a:extLst>
            </p:cNvPr>
            <p:cNvSpPr/>
            <p:nvPr/>
          </p:nvSpPr>
          <p:spPr>
            <a:xfrm>
              <a:off x="7232065" y="3848760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74">
              <a:extLst>
                <a:ext uri="{FF2B5EF4-FFF2-40B4-BE49-F238E27FC236}">
                  <a16:creationId xmlns:a16="http://schemas.microsoft.com/office/drawing/2014/main" id="{F2C26067-FF03-76B8-C918-A19C12A90C4C}"/>
                </a:ext>
              </a:extLst>
            </p:cNvPr>
            <p:cNvSpPr/>
            <p:nvPr/>
          </p:nvSpPr>
          <p:spPr>
            <a:xfrm>
              <a:off x="6986587" y="4370133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75">
              <a:extLst>
                <a:ext uri="{FF2B5EF4-FFF2-40B4-BE49-F238E27FC236}">
                  <a16:creationId xmlns:a16="http://schemas.microsoft.com/office/drawing/2014/main" id="{C2CCA5D4-FBB9-A06A-4AFF-1FF3CAA1D84B}"/>
                </a:ext>
              </a:extLst>
            </p:cNvPr>
            <p:cNvSpPr/>
            <p:nvPr/>
          </p:nvSpPr>
          <p:spPr>
            <a:xfrm>
              <a:off x="7109333" y="4485995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76">
              <a:extLst>
                <a:ext uri="{FF2B5EF4-FFF2-40B4-BE49-F238E27FC236}">
                  <a16:creationId xmlns:a16="http://schemas.microsoft.com/office/drawing/2014/main" id="{C35193C6-D687-272F-BD94-A56A5044C76A}"/>
                </a:ext>
              </a:extLst>
            </p:cNvPr>
            <p:cNvSpPr/>
            <p:nvPr/>
          </p:nvSpPr>
          <p:spPr>
            <a:xfrm>
              <a:off x="7232065" y="4601857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77">
              <a:extLst>
                <a:ext uri="{FF2B5EF4-FFF2-40B4-BE49-F238E27FC236}">
                  <a16:creationId xmlns:a16="http://schemas.microsoft.com/office/drawing/2014/main" id="{D3A3EC1B-B3CF-E5DE-022C-F94CF7FEB121}"/>
                </a:ext>
              </a:extLst>
            </p:cNvPr>
            <p:cNvSpPr/>
            <p:nvPr/>
          </p:nvSpPr>
          <p:spPr>
            <a:xfrm>
              <a:off x="6874078" y="2941701"/>
              <a:ext cx="112509" cy="76200"/>
            </a:xfrm>
            <a:custGeom>
              <a:avLst/>
              <a:gdLst/>
              <a:ahLst/>
              <a:cxnLst/>
              <a:rect l="l" t="t" r="r" b="b"/>
              <a:pathLst>
                <a:path w="112509" h="76200">
                  <a:moveTo>
                    <a:pt x="49009" y="42862"/>
                  </a:moveTo>
                  <a:lnTo>
                    <a:pt x="36309" y="42859"/>
                  </a:lnTo>
                  <a:lnTo>
                    <a:pt x="36309" y="76200"/>
                  </a:lnTo>
                  <a:lnTo>
                    <a:pt x="112509" y="38100"/>
                  </a:lnTo>
                  <a:lnTo>
                    <a:pt x="49009" y="42862"/>
                  </a:lnTo>
                  <a:close/>
                </a:path>
                <a:path w="112509" h="76200">
                  <a:moveTo>
                    <a:pt x="49009" y="33337"/>
                  </a:moveTo>
                  <a:lnTo>
                    <a:pt x="36309" y="0"/>
                  </a:lnTo>
                  <a:lnTo>
                    <a:pt x="36309" y="33334"/>
                  </a:lnTo>
                  <a:lnTo>
                    <a:pt x="49009" y="33337"/>
                  </a:lnTo>
                  <a:close/>
                </a:path>
                <a:path w="112509" h="76200">
                  <a:moveTo>
                    <a:pt x="0" y="33324"/>
                  </a:moveTo>
                  <a:lnTo>
                    <a:pt x="0" y="42849"/>
                  </a:lnTo>
                  <a:lnTo>
                    <a:pt x="49009" y="42862"/>
                  </a:lnTo>
                  <a:lnTo>
                    <a:pt x="112509" y="38100"/>
                  </a:lnTo>
                  <a:lnTo>
                    <a:pt x="36309" y="0"/>
                  </a:lnTo>
                  <a:lnTo>
                    <a:pt x="49009" y="33337"/>
                  </a:lnTo>
                  <a:lnTo>
                    <a:pt x="0" y="33324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78">
              <a:extLst>
                <a:ext uri="{FF2B5EF4-FFF2-40B4-BE49-F238E27FC236}">
                  <a16:creationId xmlns:a16="http://schemas.microsoft.com/office/drawing/2014/main" id="{F97763FF-F7BC-D2AD-6F57-ABA05B4562E8}"/>
                </a:ext>
              </a:extLst>
            </p:cNvPr>
            <p:cNvSpPr/>
            <p:nvPr/>
          </p:nvSpPr>
          <p:spPr>
            <a:xfrm>
              <a:off x="6884301" y="3685146"/>
              <a:ext cx="112522" cy="76200"/>
            </a:xfrm>
            <a:custGeom>
              <a:avLst/>
              <a:gdLst/>
              <a:ahLst/>
              <a:cxnLst/>
              <a:rect l="l" t="t" r="r" b="b"/>
              <a:pathLst>
                <a:path w="112522" h="76200">
                  <a:moveTo>
                    <a:pt x="49022" y="42862"/>
                  </a:moveTo>
                  <a:lnTo>
                    <a:pt x="36322" y="42862"/>
                  </a:lnTo>
                  <a:lnTo>
                    <a:pt x="36322" y="76200"/>
                  </a:lnTo>
                  <a:lnTo>
                    <a:pt x="112522" y="38100"/>
                  </a:lnTo>
                  <a:lnTo>
                    <a:pt x="49022" y="42862"/>
                  </a:lnTo>
                  <a:close/>
                </a:path>
                <a:path w="112522" h="76200">
                  <a:moveTo>
                    <a:pt x="49022" y="33337"/>
                  </a:moveTo>
                  <a:lnTo>
                    <a:pt x="36322" y="0"/>
                  </a:lnTo>
                  <a:lnTo>
                    <a:pt x="36322" y="33337"/>
                  </a:lnTo>
                  <a:lnTo>
                    <a:pt x="49022" y="33337"/>
                  </a:lnTo>
                  <a:close/>
                </a:path>
                <a:path w="112522" h="76200">
                  <a:moveTo>
                    <a:pt x="0" y="33337"/>
                  </a:moveTo>
                  <a:lnTo>
                    <a:pt x="0" y="42862"/>
                  </a:lnTo>
                  <a:lnTo>
                    <a:pt x="49022" y="42862"/>
                  </a:lnTo>
                  <a:lnTo>
                    <a:pt x="112522" y="38100"/>
                  </a:lnTo>
                  <a:lnTo>
                    <a:pt x="36322" y="0"/>
                  </a:lnTo>
                  <a:lnTo>
                    <a:pt x="49022" y="33337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79">
              <a:extLst>
                <a:ext uri="{FF2B5EF4-FFF2-40B4-BE49-F238E27FC236}">
                  <a16:creationId xmlns:a16="http://schemas.microsoft.com/office/drawing/2014/main" id="{880AE389-1090-45C7-73BE-091C67239A4F}"/>
                </a:ext>
              </a:extLst>
            </p:cNvPr>
            <p:cNvSpPr/>
            <p:nvPr/>
          </p:nvSpPr>
          <p:spPr>
            <a:xfrm>
              <a:off x="6874078" y="4389970"/>
              <a:ext cx="112509" cy="76200"/>
            </a:xfrm>
            <a:custGeom>
              <a:avLst/>
              <a:gdLst/>
              <a:ahLst/>
              <a:cxnLst/>
              <a:rect l="l" t="t" r="r" b="b"/>
              <a:pathLst>
                <a:path w="112509" h="76200">
                  <a:moveTo>
                    <a:pt x="49009" y="42862"/>
                  </a:moveTo>
                  <a:lnTo>
                    <a:pt x="36309" y="42862"/>
                  </a:lnTo>
                  <a:lnTo>
                    <a:pt x="36309" y="76199"/>
                  </a:lnTo>
                  <a:lnTo>
                    <a:pt x="112509" y="38099"/>
                  </a:lnTo>
                  <a:lnTo>
                    <a:pt x="49009" y="42862"/>
                  </a:lnTo>
                  <a:close/>
                </a:path>
                <a:path w="112509" h="76200">
                  <a:moveTo>
                    <a:pt x="49009" y="33337"/>
                  </a:moveTo>
                  <a:lnTo>
                    <a:pt x="36309" y="0"/>
                  </a:lnTo>
                  <a:lnTo>
                    <a:pt x="36309" y="33337"/>
                  </a:lnTo>
                  <a:lnTo>
                    <a:pt x="49009" y="33337"/>
                  </a:lnTo>
                  <a:close/>
                </a:path>
                <a:path w="112509" h="76200">
                  <a:moveTo>
                    <a:pt x="0" y="33337"/>
                  </a:moveTo>
                  <a:lnTo>
                    <a:pt x="0" y="42862"/>
                  </a:lnTo>
                  <a:lnTo>
                    <a:pt x="49009" y="42862"/>
                  </a:lnTo>
                  <a:lnTo>
                    <a:pt x="112509" y="38099"/>
                  </a:lnTo>
                  <a:lnTo>
                    <a:pt x="36309" y="0"/>
                  </a:lnTo>
                  <a:lnTo>
                    <a:pt x="49009" y="33337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80">
              <a:extLst>
                <a:ext uri="{FF2B5EF4-FFF2-40B4-BE49-F238E27FC236}">
                  <a16:creationId xmlns:a16="http://schemas.microsoft.com/office/drawing/2014/main" id="{33AE5795-0277-6B18-1267-56505D696A7D}"/>
                </a:ext>
              </a:extLst>
            </p:cNvPr>
            <p:cNvSpPr/>
            <p:nvPr/>
          </p:nvSpPr>
          <p:spPr>
            <a:xfrm>
              <a:off x="6649046" y="2583929"/>
              <a:ext cx="1462670" cy="1"/>
            </a:xfrm>
            <a:custGeom>
              <a:avLst/>
              <a:gdLst/>
              <a:ahLst/>
              <a:cxnLst/>
              <a:rect l="l" t="t" r="r" b="b"/>
              <a:pathLst>
                <a:path w="1462670" h="1">
                  <a:moveTo>
                    <a:pt x="0" y="0"/>
                  </a:moveTo>
                  <a:lnTo>
                    <a:pt x="146267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81">
              <a:extLst>
                <a:ext uri="{FF2B5EF4-FFF2-40B4-BE49-F238E27FC236}">
                  <a16:creationId xmlns:a16="http://schemas.microsoft.com/office/drawing/2014/main" id="{75580111-9A6D-72B2-1697-F9E2F8447AB2}"/>
                </a:ext>
              </a:extLst>
            </p:cNvPr>
            <p:cNvSpPr/>
            <p:nvPr/>
          </p:nvSpPr>
          <p:spPr>
            <a:xfrm>
              <a:off x="7886687" y="2777032"/>
              <a:ext cx="450049" cy="521385"/>
            </a:xfrm>
            <a:custGeom>
              <a:avLst/>
              <a:gdLst/>
              <a:ahLst/>
              <a:cxnLst/>
              <a:rect l="l" t="t" r="r" b="b"/>
              <a:pathLst>
                <a:path w="450049" h="521385">
                  <a:moveTo>
                    <a:pt x="0" y="0"/>
                  </a:moveTo>
                  <a:lnTo>
                    <a:pt x="0" y="521385"/>
                  </a:lnTo>
                  <a:lnTo>
                    <a:pt x="450049" y="521385"/>
                  </a:lnTo>
                  <a:lnTo>
                    <a:pt x="450049" y="75006"/>
                  </a:lnTo>
                  <a:lnTo>
                    <a:pt x="3750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82">
              <a:extLst>
                <a:ext uri="{FF2B5EF4-FFF2-40B4-BE49-F238E27FC236}">
                  <a16:creationId xmlns:a16="http://schemas.microsoft.com/office/drawing/2014/main" id="{8DCBF90A-3F6F-9687-168A-2A50F8F60D45}"/>
                </a:ext>
              </a:extLst>
            </p:cNvPr>
            <p:cNvSpPr/>
            <p:nvPr/>
          </p:nvSpPr>
          <p:spPr>
            <a:xfrm>
              <a:off x="7886687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2" name="object 83">
              <a:extLst>
                <a:ext uri="{FF2B5EF4-FFF2-40B4-BE49-F238E27FC236}">
                  <a16:creationId xmlns:a16="http://schemas.microsoft.com/office/drawing/2014/main" id="{E9C8DBC1-108F-EC8D-EEBF-FDF847EB34B4}"/>
                </a:ext>
              </a:extLst>
            </p:cNvPr>
            <p:cNvSpPr/>
            <p:nvPr/>
          </p:nvSpPr>
          <p:spPr>
            <a:xfrm>
              <a:off x="8073618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6" name="object 37">
              <a:extLst>
                <a:ext uri="{FF2B5EF4-FFF2-40B4-BE49-F238E27FC236}">
                  <a16:creationId xmlns:a16="http://schemas.microsoft.com/office/drawing/2014/main" id="{B3D660DD-4931-8A40-BF90-D625639CB855}"/>
                </a:ext>
              </a:extLst>
            </p:cNvPr>
            <p:cNvSpPr/>
            <p:nvPr/>
          </p:nvSpPr>
          <p:spPr>
            <a:xfrm>
              <a:off x="530385" y="390757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8" name="Arco 77">
            <a:extLst>
              <a:ext uri="{FF2B5EF4-FFF2-40B4-BE49-F238E27FC236}">
                <a16:creationId xmlns:a16="http://schemas.microsoft.com/office/drawing/2014/main" id="{357EAACC-BEAE-3D97-9D0C-6EFDE13A900A}"/>
              </a:ext>
            </a:extLst>
          </p:cNvPr>
          <p:cNvSpPr/>
          <p:nvPr/>
        </p:nvSpPr>
        <p:spPr>
          <a:xfrm>
            <a:off x="4988990" y="1051844"/>
            <a:ext cx="3024810" cy="5567423"/>
          </a:xfrm>
          <a:prstGeom prst="arc">
            <a:avLst>
              <a:gd name="adj1" fmla="val 16200000"/>
              <a:gd name="adj2" fmla="val 46551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Arco 78">
            <a:extLst>
              <a:ext uri="{FF2B5EF4-FFF2-40B4-BE49-F238E27FC236}">
                <a16:creationId xmlns:a16="http://schemas.microsoft.com/office/drawing/2014/main" id="{61BFE303-4D38-AFA4-9C61-228AEC117EE6}"/>
              </a:ext>
            </a:extLst>
          </p:cNvPr>
          <p:cNvSpPr/>
          <p:nvPr/>
        </p:nvSpPr>
        <p:spPr>
          <a:xfrm rot="10800000">
            <a:off x="8036490" y="906505"/>
            <a:ext cx="3024810" cy="5567423"/>
          </a:xfrm>
          <a:prstGeom prst="arc">
            <a:avLst>
              <a:gd name="adj1" fmla="val 16200000"/>
              <a:gd name="adj2" fmla="val 4655171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CD52689E-D6C9-D325-F429-CFE49281065A}"/>
              </a:ext>
            </a:extLst>
          </p:cNvPr>
          <p:cNvSpPr txBox="1"/>
          <p:nvPr/>
        </p:nvSpPr>
        <p:spPr>
          <a:xfrm>
            <a:off x="6240211" y="6085445"/>
            <a:ext cx="90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estática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00EA19C-B120-161E-9B1B-0F831771CE06}"/>
              </a:ext>
            </a:extLst>
          </p:cNvPr>
          <p:cNvSpPr txBox="1"/>
          <p:nvPr/>
        </p:nvSpPr>
        <p:spPr>
          <a:xfrm>
            <a:off x="9169619" y="6059934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dinámica</a:t>
            </a:r>
          </a:p>
        </p:txBody>
      </p:sp>
      <p:sp>
        <p:nvSpPr>
          <p:cNvPr id="83" name="object 70">
            <a:extLst>
              <a:ext uri="{FF2B5EF4-FFF2-40B4-BE49-F238E27FC236}">
                <a16:creationId xmlns:a16="http://schemas.microsoft.com/office/drawing/2014/main" id="{82588B10-498A-5A58-6695-52FD6E1B5309}"/>
              </a:ext>
            </a:extLst>
          </p:cNvPr>
          <p:cNvSpPr/>
          <p:nvPr/>
        </p:nvSpPr>
        <p:spPr>
          <a:xfrm>
            <a:off x="9062216" y="3100721"/>
            <a:ext cx="439824" cy="521379"/>
          </a:xfrm>
          <a:custGeom>
            <a:avLst/>
            <a:gdLst/>
            <a:ahLst/>
            <a:cxnLst/>
            <a:rect l="l" t="t" r="r" b="b"/>
            <a:pathLst>
              <a:path w="439824" h="521379">
                <a:moveTo>
                  <a:pt x="0" y="0"/>
                </a:moveTo>
                <a:lnTo>
                  <a:pt x="366518" y="0"/>
                </a:lnTo>
                <a:lnTo>
                  <a:pt x="439824" y="73305"/>
                </a:lnTo>
                <a:lnTo>
                  <a:pt x="439824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6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5F2CFF98-B713-48AC-3BCF-E1F66FAE0C29}"/>
              </a:ext>
            </a:extLst>
          </p:cNvPr>
          <p:cNvCxnSpPr/>
          <p:nvPr/>
        </p:nvCxnSpPr>
        <p:spPr>
          <a:xfrm flipH="1">
            <a:off x="6740364" y="3303482"/>
            <a:ext cx="2321852" cy="753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B1E70A0F-7CBB-3757-D633-D33A81D839E1}"/>
              </a:ext>
            </a:extLst>
          </p:cNvPr>
          <p:cNvCxnSpPr/>
          <p:nvPr/>
        </p:nvCxnSpPr>
        <p:spPr>
          <a:xfrm flipH="1">
            <a:off x="7640464" y="3303482"/>
            <a:ext cx="1431975" cy="772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A8A1BC6E-78C8-542A-694F-3ACC29448FC0}"/>
              </a:ext>
            </a:extLst>
          </p:cNvPr>
          <p:cNvSpPr txBox="1"/>
          <p:nvPr/>
        </p:nvSpPr>
        <p:spPr>
          <a:xfrm>
            <a:off x="520867" y="5012445"/>
            <a:ext cx="4132887" cy="16068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110" name="Grupo 109">
            <a:extLst>
              <a:ext uri="{FF2B5EF4-FFF2-40B4-BE49-F238E27FC236}">
                <a16:creationId xmlns:a16="http://schemas.microsoft.com/office/drawing/2014/main" id="{D63CC0EE-F0FB-C8A8-5B50-F9FD6535FEC4}"/>
              </a:ext>
            </a:extLst>
          </p:cNvPr>
          <p:cNvGrpSpPr/>
          <p:nvPr/>
        </p:nvGrpSpPr>
        <p:grpSpPr>
          <a:xfrm>
            <a:off x="608516" y="5419129"/>
            <a:ext cx="4018189" cy="793453"/>
            <a:chOff x="648182" y="5266481"/>
            <a:chExt cx="3890873" cy="793453"/>
          </a:xfrm>
          <a:solidFill>
            <a:schemeClr val="tx1"/>
          </a:solidFill>
        </p:grpSpPr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87A3E799-ED49-0B5B-1E8C-74D84DC5629F}"/>
                </a:ext>
              </a:extLst>
            </p:cNvPr>
            <p:cNvSpPr txBox="1"/>
            <p:nvPr/>
          </p:nvSpPr>
          <p:spPr>
            <a:xfrm>
              <a:off x="648182" y="5505936"/>
              <a:ext cx="130215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Internal</a:t>
              </a:r>
              <a:r>
                <a:rPr lang="es-ES" dirty="0">
                  <a:solidFill>
                    <a:schemeClr val="bg1"/>
                  </a:solidFill>
                </a:rPr>
                <a:t> link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476E629F-5E0A-ED6D-E3EB-13CF7F428832}"/>
                </a:ext>
              </a:extLst>
            </p:cNvPr>
            <p:cNvSpPr txBox="1"/>
            <p:nvPr/>
          </p:nvSpPr>
          <p:spPr>
            <a:xfrm>
              <a:off x="1950333" y="5266481"/>
              <a:ext cx="252716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Page Rank   &gt;&gt; Autoridad</a:t>
              </a:r>
            </a:p>
          </p:txBody>
        </p:sp>
        <p:sp>
          <p:nvSpPr>
            <p:cNvPr id="113" name="CuadroTexto 112">
              <a:extLst>
                <a:ext uri="{FF2B5EF4-FFF2-40B4-BE49-F238E27FC236}">
                  <a16:creationId xmlns:a16="http://schemas.microsoft.com/office/drawing/2014/main" id="{ED7C204E-8479-F9F3-F018-2815750E9037}"/>
                </a:ext>
              </a:extLst>
            </p:cNvPr>
            <p:cNvSpPr txBox="1"/>
            <p:nvPr/>
          </p:nvSpPr>
          <p:spPr>
            <a:xfrm>
              <a:off x="1950333" y="5690602"/>
              <a:ext cx="25887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Texto Ancla &gt;&gt; Relevancia</a:t>
              </a:r>
            </a:p>
          </p:txBody>
        </p: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B2C3710E-39BD-CDF9-37EC-BD6A311F683C}"/>
                </a:ext>
              </a:extLst>
            </p:cNvPr>
            <p:cNvCxnSpPr>
              <a:cxnSpLocks/>
            </p:cNvCxnSpPr>
            <p:nvPr/>
          </p:nvCxnSpPr>
          <p:spPr>
            <a:xfrm>
              <a:off x="1950333" y="5380459"/>
              <a:ext cx="0" cy="620285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00C38470-73D6-3D9E-2247-EBC4E231CA6C}"/>
              </a:ext>
            </a:extLst>
          </p:cNvPr>
          <p:cNvSpPr txBox="1"/>
          <p:nvPr/>
        </p:nvSpPr>
        <p:spPr>
          <a:xfrm>
            <a:off x="1386412" y="569400"/>
            <a:ext cx="9670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enlaces internos permiten al buscador comprender qué importancia tienen las páginas.</a:t>
            </a:r>
          </a:p>
        </p:txBody>
      </p:sp>
    </p:spTree>
    <p:extLst>
      <p:ext uri="{BB962C8B-B14F-4D97-AF65-F5344CB8AC3E}">
        <p14:creationId xmlns:p14="http://schemas.microsoft.com/office/powerpoint/2010/main" val="40577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1" grpId="0"/>
      <p:bldP spid="82" grpId="0"/>
      <p:bldP spid="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F86E085-C5C5-93D0-8FA2-11BA0B01B623}"/>
              </a:ext>
            </a:extLst>
          </p:cNvPr>
          <p:cNvGrpSpPr/>
          <p:nvPr/>
        </p:nvGrpSpPr>
        <p:grpSpPr>
          <a:xfrm>
            <a:off x="3061112" y="2643767"/>
            <a:ext cx="7806354" cy="3398615"/>
            <a:chOff x="530385" y="1724621"/>
            <a:chExt cx="7806354" cy="3398615"/>
          </a:xfrm>
        </p:grpSpPr>
        <p:sp>
          <p:nvSpPr>
            <p:cNvPr id="3" name="object 13">
              <a:extLst>
                <a:ext uri="{FF2B5EF4-FFF2-40B4-BE49-F238E27FC236}">
                  <a16:creationId xmlns:a16="http://schemas.microsoft.com/office/drawing/2014/main" id="{3A44EFB5-1D3D-3F55-33DE-81DB9AE1E481}"/>
                </a:ext>
              </a:extLst>
            </p:cNvPr>
            <p:cNvSpPr/>
            <p:nvPr/>
          </p:nvSpPr>
          <p:spPr>
            <a:xfrm>
              <a:off x="3069094" y="1724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14">
              <a:extLst>
                <a:ext uri="{FF2B5EF4-FFF2-40B4-BE49-F238E27FC236}">
                  <a16:creationId xmlns:a16="http://schemas.microsoft.com/office/drawing/2014/main" id="{C7C26FF8-1841-71E6-06D2-E929669531BA}"/>
                </a:ext>
              </a:extLst>
            </p:cNvPr>
            <p:cNvSpPr/>
            <p:nvPr/>
          </p:nvSpPr>
          <p:spPr>
            <a:xfrm>
              <a:off x="3294113" y="2246007"/>
              <a:ext cx="1" cy="337931"/>
            </a:xfrm>
            <a:custGeom>
              <a:avLst/>
              <a:gdLst/>
              <a:ahLst/>
              <a:cxnLst/>
              <a:rect l="l" t="t" r="r" b="b"/>
              <a:pathLst>
                <a:path w="1" h="337931">
                  <a:moveTo>
                    <a:pt x="0" y="0"/>
                  </a:moveTo>
                  <a:lnTo>
                    <a:pt x="1" y="33793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98818E28-8F56-EA49-45BA-4F342F25646C}"/>
                </a:ext>
              </a:extLst>
            </p:cNvPr>
            <p:cNvSpPr/>
            <p:nvPr/>
          </p:nvSpPr>
          <p:spPr>
            <a:xfrm>
              <a:off x="1207512" y="2583929"/>
              <a:ext cx="2086601" cy="1"/>
            </a:xfrm>
            <a:custGeom>
              <a:avLst/>
              <a:gdLst/>
              <a:ahLst/>
              <a:cxnLst/>
              <a:rect l="l" t="t" r="r" b="b"/>
              <a:pathLst>
                <a:path w="2086601" h="1">
                  <a:moveTo>
                    <a:pt x="2086601" y="0"/>
                  </a:moveTo>
                  <a:lnTo>
                    <a:pt x="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FCEC9BC0-EA2C-AD83-6091-42C3FD8C1D0F}"/>
                </a:ext>
              </a:extLst>
            </p:cNvPr>
            <p:cNvSpPr/>
            <p:nvPr/>
          </p:nvSpPr>
          <p:spPr>
            <a:xfrm>
              <a:off x="3294113" y="2583929"/>
              <a:ext cx="2025231" cy="1"/>
            </a:xfrm>
            <a:custGeom>
              <a:avLst/>
              <a:gdLst/>
              <a:ahLst/>
              <a:cxnLst/>
              <a:rect l="l" t="t" r="r" b="b"/>
              <a:pathLst>
                <a:path w="2025231" h="1">
                  <a:moveTo>
                    <a:pt x="0" y="0"/>
                  </a:moveTo>
                  <a:lnTo>
                    <a:pt x="2025231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9C277AFC-78BA-EC80-932D-D06E6AB28C7C}"/>
                </a:ext>
              </a:extLst>
            </p:cNvPr>
            <p:cNvSpPr/>
            <p:nvPr/>
          </p:nvSpPr>
          <p:spPr>
            <a:xfrm>
              <a:off x="982487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7B107419-A705-E1B9-1CF9-38562B06546C}"/>
                </a:ext>
              </a:extLst>
            </p:cNvPr>
            <p:cNvSpPr/>
            <p:nvPr/>
          </p:nvSpPr>
          <p:spPr>
            <a:xfrm>
              <a:off x="1169413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923D0E7C-E738-26F1-3E48-57220FE58741}"/>
                </a:ext>
              </a:extLst>
            </p:cNvPr>
            <p:cNvSpPr/>
            <p:nvPr/>
          </p:nvSpPr>
          <p:spPr>
            <a:xfrm>
              <a:off x="2363330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11E6C8FE-5555-931B-A5AF-BF39FD9A052D}"/>
                </a:ext>
              </a:extLst>
            </p:cNvPr>
            <p:cNvSpPr/>
            <p:nvPr/>
          </p:nvSpPr>
          <p:spPr>
            <a:xfrm>
              <a:off x="2550248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75" y="116903"/>
                  </a:lnTo>
                  <a:lnTo>
                    <a:pt x="42875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75" y="129603"/>
                  </a:lnTo>
                  <a:lnTo>
                    <a:pt x="42875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B40570BC-82CB-3A59-7829-D3A0C0C010BA}"/>
                </a:ext>
              </a:extLst>
            </p:cNvPr>
            <p:cNvSpPr/>
            <p:nvPr/>
          </p:nvSpPr>
          <p:spPr>
            <a:xfrm>
              <a:off x="3744163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CC93D2BE-50D2-BCBA-927A-ACE84FBF7F59}"/>
                </a:ext>
              </a:extLst>
            </p:cNvPr>
            <p:cNvSpPr/>
            <p:nvPr/>
          </p:nvSpPr>
          <p:spPr>
            <a:xfrm>
              <a:off x="3920871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B870E42B-A28D-61AE-072C-5D823C292E2A}"/>
                </a:ext>
              </a:extLst>
            </p:cNvPr>
            <p:cNvSpPr/>
            <p:nvPr/>
          </p:nvSpPr>
          <p:spPr>
            <a:xfrm>
              <a:off x="5125008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44D93120-0575-C932-88A6-2B24FCF7C8C4}"/>
                </a:ext>
              </a:extLst>
            </p:cNvPr>
            <p:cNvSpPr/>
            <p:nvPr/>
          </p:nvSpPr>
          <p:spPr>
            <a:xfrm>
              <a:off x="5281256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9D89D22-9B08-7F2B-9EE0-3CFE6C361782}"/>
                </a:ext>
              </a:extLst>
            </p:cNvPr>
            <p:cNvSpPr/>
            <p:nvPr/>
          </p:nvSpPr>
          <p:spPr>
            <a:xfrm>
              <a:off x="1207513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8881A5F5-28F4-A7FF-B3E0-198DA51E5A59}"/>
                </a:ext>
              </a:extLst>
            </p:cNvPr>
            <p:cNvSpPr/>
            <p:nvPr/>
          </p:nvSpPr>
          <p:spPr>
            <a:xfrm>
              <a:off x="2588348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20C35F37-3C65-A5D5-4EFC-08FAFA43A0A9}"/>
                </a:ext>
              </a:extLst>
            </p:cNvPr>
            <p:cNvSpPr/>
            <p:nvPr/>
          </p:nvSpPr>
          <p:spPr>
            <a:xfrm>
              <a:off x="3958971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28">
              <a:extLst>
                <a:ext uri="{FF2B5EF4-FFF2-40B4-BE49-F238E27FC236}">
                  <a16:creationId xmlns:a16="http://schemas.microsoft.com/office/drawing/2014/main" id="{DA2974C8-BB06-35CA-1F1A-C377EFF5F52A}"/>
                </a:ext>
              </a:extLst>
            </p:cNvPr>
            <p:cNvSpPr/>
            <p:nvPr/>
          </p:nvSpPr>
          <p:spPr>
            <a:xfrm>
              <a:off x="5350040" y="3298418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09755B42-A2D7-97EF-155E-062C3B38E935}"/>
                </a:ext>
              </a:extLst>
            </p:cNvPr>
            <p:cNvSpPr/>
            <p:nvPr/>
          </p:nvSpPr>
          <p:spPr>
            <a:xfrm>
              <a:off x="757461" y="3433584"/>
              <a:ext cx="879647" cy="1"/>
            </a:xfrm>
            <a:custGeom>
              <a:avLst/>
              <a:gdLst/>
              <a:ahLst/>
              <a:cxnLst/>
              <a:rect l="l" t="t" r="r" b="b"/>
              <a:pathLst>
                <a:path w="879647" h="1">
                  <a:moveTo>
                    <a:pt x="0" y="0"/>
                  </a:moveTo>
                  <a:lnTo>
                    <a:pt x="879647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6BD8D8F6-F7DF-BC5A-E17B-B63D1AD0376D}"/>
                </a:ext>
              </a:extLst>
            </p:cNvPr>
            <p:cNvSpPr/>
            <p:nvPr/>
          </p:nvSpPr>
          <p:spPr>
            <a:xfrm>
              <a:off x="2138299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1">
              <a:extLst>
                <a:ext uri="{FF2B5EF4-FFF2-40B4-BE49-F238E27FC236}">
                  <a16:creationId xmlns:a16="http://schemas.microsoft.com/office/drawing/2014/main" id="{F14D5C7C-AC88-88FB-E540-F7BC90D6DFBD}"/>
                </a:ext>
              </a:extLst>
            </p:cNvPr>
            <p:cNvSpPr/>
            <p:nvPr/>
          </p:nvSpPr>
          <p:spPr>
            <a:xfrm>
              <a:off x="3508921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32">
              <a:extLst>
                <a:ext uri="{FF2B5EF4-FFF2-40B4-BE49-F238E27FC236}">
                  <a16:creationId xmlns:a16="http://schemas.microsoft.com/office/drawing/2014/main" id="{0CE02524-564F-49C1-3DD3-6CD9CCD3CCA4}"/>
                </a:ext>
              </a:extLst>
            </p:cNvPr>
            <p:cNvSpPr/>
            <p:nvPr/>
          </p:nvSpPr>
          <p:spPr>
            <a:xfrm>
              <a:off x="4899990" y="3433584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0C1C6E46-952C-37F1-50FD-89C81EDF7D94}"/>
                </a:ext>
              </a:extLst>
            </p:cNvPr>
            <p:cNvSpPr/>
            <p:nvPr/>
          </p:nvSpPr>
          <p:spPr>
            <a:xfrm>
              <a:off x="719362" y="3830485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33337" y="12700"/>
                  </a:moveTo>
                  <a:lnTo>
                    <a:pt x="33337" y="0"/>
                  </a:lnTo>
                  <a:lnTo>
                    <a:pt x="0" y="0"/>
                  </a:lnTo>
                  <a:lnTo>
                    <a:pt x="38100" y="76200"/>
                  </a:lnTo>
                  <a:lnTo>
                    <a:pt x="33337" y="1270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35">
              <a:extLst>
                <a:ext uri="{FF2B5EF4-FFF2-40B4-BE49-F238E27FC236}">
                  <a16:creationId xmlns:a16="http://schemas.microsoft.com/office/drawing/2014/main" id="{1008F8A0-1326-75A2-7E68-6E073548B370}"/>
                </a:ext>
              </a:extLst>
            </p:cNvPr>
            <p:cNvSpPr/>
            <p:nvPr/>
          </p:nvSpPr>
          <p:spPr>
            <a:xfrm>
              <a:off x="762224" y="3830485"/>
              <a:ext cx="33337" cy="12700"/>
            </a:xfrm>
            <a:custGeom>
              <a:avLst/>
              <a:gdLst/>
              <a:ahLst/>
              <a:cxnLst/>
              <a:rect l="l" t="t" r="r" b="b"/>
              <a:pathLst>
                <a:path w="33337" h="12700">
                  <a:moveTo>
                    <a:pt x="3333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36">
              <a:extLst>
                <a:ext uri="{FF2B5EF4-FFF2-40B4-BE49-F238E27FC236}">
                  <a16:creationId xmlns:a16="http://schemas.microsoft.com/office/drawing/2014/main" id="{E1DB5EAB-6566-D381-7C54-276AA72C0BD6}"/>
                </a:ext>
              </a:extLst>
            </p:cNvPr>
            <p:cNvSpPr/>
            <p:nvPr/>
          </p:nvSpPr>
          <p:spPr>
            <a:xfrm>
              <a:off x="752698" y="3433584"/>
              <a:ext cx="42863" cy="473100"/>
            </a:xfrm>
            <a:custGeom>
              <a:avLst/>
              <a:gdLst/>
              <a:ahLst/>
              <a:cxnLst/>
              <a:rect l="l" t="t" r="r" b="b"/>
              <a:pathLst>
                <a:path w="42863" h="473100">
                  <a:moveTo>
                    <a:pt x="9525" y="0"/>
                  </a:moveTo>
                  <a:lnTo>
                    <a:pt x="0" y="0"/>
                  </a:lnTo>
                  <a:lnTo>
                    <a:pt x="1" y="409600"/>
                  </a:lnTo>
                  <a:lnTo>
                    <a:pt x="4763" y="473100"/>
                  </a:lnTo>
                  <a:lnTo>
                    <a:pt x="42863" y="396900"/>
                  </a:lnTo>
                  <a:lnTo>
                    <a:pt x="9526" y="4096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37">
              <a:extLst>
                <a:ext uri="{FF2B5EF4-FFF2-40B4-BE49-F238E27FC236}">
                  <a16:creationId xmlns:a16="http://schemas.microsoft.com/office/drawing/2014/main" id="{9B6FD22B-A6BB-BABD-C6E9-1C28A4B77483}"/>
                </a:ext>
              </a:extLst>
            </p:cNvPr>
            <p:cNvSpPr/>
            <p:nvPr/>
          </p:nvSpPr>
          <p:spPr>
            <a:xfrm>
              <a:off x="1432534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9FBB0079-B73C-FC14-5AC5-A88587C31F97}"/>
                </a:ext>
              </a:extLst>
            </p:cNvPr>
            <p:cNvSpPr/>
            <p:nvPr/>
          </p:nvSpPr>
          <p:spPr>
            <a:xfrm>
              <a:off x="1913280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A51F9CD8-B6DD-1422-DAAF-136D01BA9083}"/>
                </a:ext>
              </a:extLst>
            </p:cNvPr>
            <p:cNvSpPr/>
            <p:nvPr/>
          </p:nvSpPr>
          <p:spPr>
            <a:xfrm>
              <a:off x="1609242" y="3830485"/>
              <a:ext cx="76199" cy="76200"/>
            </a:xfrm>
            <a:custGeom>
              <a:avLst/>
              <a:gdLst/>
              <a:ahLst/>
              <a:cxnLst/>
              <a:rect l="l" t="t" r="r" b="b"/>
              <a:pathLst>
                <a:path w="76199" h="76200">
                  <a:moveTo>
                    <a:pt x="33337" y="0"/>
                  </a:moveTo>
                  <a:lnTo>
                    <a:pt x="0" y="0"/>
                  </a:lnTo>
                  <a:lnTo>
                    <a:pt x="38099" y="76200"/>
                  </a:lnTo>
                  <a:lnTo>
                    <a:pt x="76199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40">
              <a:extLst>
                <a:ext uri="{FF2B5EF4-FFF2-40B4-BE49-F238E27FC236}">
                  <a16:creationId xmlns:a16="http://schemas.microsoft.com/office/drawing/2014/main" id="{C3F0E12E-B3FE-E305-457E-2118A9F80268}"/>
                </a:ext>
              </a:extLst>
            </p:cNvPr>
            <p:cNvSpPr/>
            <p:nvPr/>
          </p:nvSpPr>
          <p:spPr>
            <a:xfrm>
              <a:off x="1647342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11BC939C-AF57-FC94-243F-70953DD42128}"/>
                </a:ext>
              </a:extLst>
            </p:cNvPr>
            <p:cNvSpPr/>
            <p:nvPr/>
          </p:nvSpPr>
          <p:spPr>
            <a:xfrm>
              <a:off x="2100199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8674A940-A520-B7CC-4D8B-1AA2652DBF5C}"/>
                </a:ext>
              </a:extLst>
            </p:cNvPr>
            <p:cNvSpPr/>
            <p:nvPr/>
          </p:nvSpPr>
          <p:spPr>
            <a:xfrm>
              <a:off x="2138299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E668AAF0-B944-A575-45E7-B3CF32E29585}"/>
                </a:ext>
              </a:extLst>
            </p:cNvPr>
            <p:cNvSpPr/>
            <p:nvPr/>
          </p:nvSpPr>
          <p:spPr>
            <a:xfrm>
              <a:off x="2813380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44">
              <a:extLst>
                <a:ext uri="{FF2B5EF4-FFF2-40B4-BE49-F238E27FC236}">
                  <a16:creationId xmlns:a16="http://schemas.microsoft.com/office/drawing/2014/main" id="{49DEDA34-E362-1ADC-AE39-C61C398F8706}"/>
                </a:ext>
              </a:extLst>
            </p:cNvPr>
            <p:cNvSpPr/>
            <p:nvPr/>
          </p:nvSpPr>
          <p:spPr>
            <a:xfrm>
              <a:off x="3294113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45">
              <a:extLst>
                <a:ext uri="{FF2B5EF4-FFF2-40B4-BE49-F238E27FC236}">
                  <a16:creationId xmlns:a16="http://schemas.microsoft.com/office/drawing/2014/main" id="{0E4888A6-684F-4B4F-A3A9-813624D7FDFA}"/>
                </a:ext>
              </a:extLst>
            </p:cNvPr>
            <p:cNvSpPr/>
            <p:nvPr/>
          </p:nvSpPr>
          <p:spPr>
            <a:xfrm>
              <a:off x="3000311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46">
              <a:extLst>
                <a:ext uri="{FF2B5EF4-FFF2-40B4-BE49-F238E27FC236}">
                  <a16:creationId xmlns:a16="http://schemas.microsoft.com/office/drawing/2014/main" id="{8055C418-9E29-BB8B-A20C-11FFAC46975D}"/>
                </a:ext>
              </a:extLst>
            </p:cNvPr>
            <p:cNvSpPr/>
            <p:nvPr/>
          </p:nvSpPr>
          <p:spPr>
            <a:xfrm>
              <a:off x="3038411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47">
              <a:extLst>
                <a:ext uri="{FF2B5EF4-FFF2-40B4-BE49-F238E27FC236}">
                  <a16:creationId xmlns:a16="http://schemas.microsoft.com/office/drawing/2014/main" id="{DF81B456-7BC1-E306-885A-B1E536D160CD}"/>
                </a:ext>
              </a:extLst>
            </p:cNvPr>
            <p:cNvSpPr/>
            <p:nvPr/>
          </p:nvSpPr>
          <p:spPr>
            <a:xfrm>
              <a:off x="3470821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48">
              <a:extLst>
                <a:ext uri="{FF2B5EF4-FFF2-40B4-BE49-F238E27FC236}">
                  <a16:creationId xmlns:a16="http://schemas.microsoft.com/office/drawing/2014/main" id="{CC4353FE-A245-F48A-21F3-6D89FB18D210}"/>
                </a:ext>
              </a:extLst>
            </p:cNvPr>
            <p:cNvSpPr/>
            <p:nvPr/>
          </p:nvSpPr>
          <p:spPr>
            <a:xfrm>
              <a:off x="3508921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49">
              <a:extLst>
                <a:ext uri="{FF2B5EF4-FFF2-40B4-BE49-F238E27FC236}">
                  <a16:creationId xmlns:a16="http://schemas.microsoft.com/office/drawing/2014/main" id="{4A5EAB04-C2C0-73EB-5B5E-DDA1F19C9186}"/>
                </a:ext>
              </a:extLst>
            </p:cNvPr>
            <p:cNvSpPr/>
            <p:nvPr/>
          </p:nvSpPr>
          <p:spPr>
            <a:xfrm>
              <a:off x="4194225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50">
              <a:extLst>
                <a:ext uri="{FF2B5EF4-FFF2-40B4-BE49-F238E27FC236}">
                  <a16:creationId xmlns:a16="http://schemas.microsoft.com/office/drawing/2014/main" id="{56064F32-DE1C-8196-648E-5648E42480EC}"/>
                </a:ext>
              </a:extLst>
            </p:cNvPr>
            <p:cNvSpPr/>
            <p:nvPr/>
          </p:nvSpPr>
          <p:spPr>
            <a:xfrm>
              <a:off x="4674958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51">
              <a:extLst>
                <a:ext uri="{FF2B5EF4-FFF2-40B4-BE49-F238E27FC236}">
                  <a16:creationId xmlns:a16="http://schemas.microsoft.com/office/drawing/2014/main" id="{9DC4B320-6359-0A48-5899-D843E7F6BD40}"/>
                </a:ext>
              </a:extLst>
            </p:cNvPr>
            <p:cNvSpPr/>
            <p:nvPr/>
          </p:nvSpPr>
          <p:spPr>
            <a:xfrm>
              <a:off x="4381144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52">
              <a:extLst>
                <a:ext uri="{FF2B5EF4-FFF2-40B4-BE49-F238E27FC236}">
                  <a16:creationId xmlns:a16="http://schemas.microsoft.com/office/drawing/2014/main" id="{4009301A-2993-147D-620A-6CF5F946137D}"/>
                </a:ext>
              </a:extLst>
            </p:cNvPr>
            <p:cNvSpPr/>
            <p:nvPr/>
          </p:nvSpPr>
          <p:spPr>
            <a:xfrm>
              <a:off x="4419244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EBA64BFA-03EA-4048-2DC1-1AD339D9109A}"/>
                </a:ext>
              </a:extLst>
            </p:cNvPr>
            <p:cNvSpPr/>
            <p:nvPr/>
          </p:nvSpPr>
          <p:spPr>
            <a:xfrm>
              <a:off x="4861890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54">
              <a:extLst>
                <a:ext uri="{FF2B5EF4-FFF2-40B4-BE49-F238E27FC236}">
                  <a16:creationId xmlns:a16="http://schemas.microsoft.com/office/drawing/2014/main" id="{0A6F922D-3AE4-BFA6-8144-4276E8F3C54A}"/>
                </a:ext>
              </a:extLst>
            </p:cNvPr>
            <p:cNvSpPr/>
            <p:nvPr/>
          </p:nvSpPr>
          <p:spPr>
            <a:xfrm>
              <a:off x="4899990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55">
              <a:extLst>
                <a:ext uri="{FF2B5EF4-FFF2-40B4-BE49-F238E27FC236}">
                  <a16:creationId xmlns:a16="http://schemas.microsoft.com/office/drawing/2014/main" id="{0D9060B7-50D2-6A77-0030-547CC20B6773}"/>
                </a:ext>
              </a:extLst>
            </p:cNvPr>
            <p:cNvSpPr/>
            <p:nvPr/>
          </p:nvSpPr>
          <p:spPr>
            <a:xfrm>
              <a:off x="5575058" y="390668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56">
              <a:extLst>
                <a:ext uri="{FF2B5EF4-FFF2-40B4-BE49-F238E27FC236}">
                  <a16:creationId xmlns:a16="http://schemas.microsoft.com/office/drawing/2014/main" id="{21D01461-BAAA-AD72-F92E-0FB2552AB3FB}"/>
                </a:ext>
              </a:extLst>
            </p:cNvPr>
            <p:cNvSpPr/>
            <p:nvPr/>
          </p:nvSpPr>
          <p:spPr>
            <a:xfrm>
              <a:off x="5761990" y="3830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3337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lnTo>
                    <a:pt x="42862" y="0"/>
                  </a:lnTo>
                  <a:lnTo>
                    <a:pt x="42862" y="12700"/>
                  </a:lnTo>
                  <a:lnTo>
                    <a:pt x="33337" y="12700"/>
                  </a:lnTo>
                  <a:lnTo>
                    <a:pt x="33337" y="0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57">
              <a:extLst>
                <a:ext uri="{FF2B5EF4-FFF2-40B4-BE49-F238E27FC236}">
                  <a16:creationId xmlns:a16="http://schemas.microsoft.com/office/drawing/2014/main" id="{D4BB8803-A77F-E932-F57B-22FFE62D647B}"/>
                </a:ext>
              </a:extLst>
            </p:cNvPr>
            <p:cNvSpPr/>
            <p:nvPr/>
          </p:nvSpPr>
          <p:spPr>
            <a:xfrm>
              <a:off x="5800090" y="3433584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58">
              <a:extLst>
                <a:ext uri="{FF2B5EF4-FFF2-40B4-BE49-F238E27FC236}">
                  <a16:creationId xmlns:a16="http://schemas.microsoft.com/office/drawing/2014/main" id="{894D06C5-0997-07FA-81B6-94B8E7D334F0}"/>
                </a:ext>
              </a:extLst>
            </p:cNvPr>
            <p:cNvSpPr/>
            <p:nvPr/>
          </p:nvSpPr>
          <p:spPr>
            <a:xfrm>
              <a:off x="5319356" y="2583929"/>
              <a:ext cx="1334810" cy="1"/>
            </a:xfrm>
            <a:custGeom>
              <a:avLst/>
              <a:gdLst/>
              <a:ahLst/>
              <a:cxnLst/>
              <a:rect l="l" t="t" r="r" b="b"/>
              <a:pathLst>
                <a:path w="1334810" h="1">
                  <a:moveTo>
                    <a:pt x="0" y="0"/>
                  </a:moveTo>
                  <a:lnTo>
                    <a:pt x="133481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59">
              <a:extLst>
                <a:ext uri="{FF2B5EF4-FFF2-40B4-BE49-F238E27FC236}">
                  <a16:creationId xmlns:a16="http://schemas.microsoft.com/office/drawing/2014/main" id="{489B63EC-F8F1-252E-1B42-B7CA80D90F89}"/>
                </a:ext>
              </a:extLst>
            </p:cNvPr>
            <p:cNvSpPr/>
            <p:nvPr/>
          </p:nvSpPr>
          <p:spPr>
            <a:xfrm>
              <a:off x="6434251" y="2777032"/>
              <a:ext cx="439826" cy="521385"/>
            </a:xfrm>
            <a:custGeom>
              <a:avLst/>
              <a:gdLst/>
              <a:ahLst/>
              <a:cxnLst/>
              <a:rect l="l" t="t" r="r" b="b"/>
              <a:pathLst>
                <a:path w="439826" h="521385">
                  <a:moveTo>
                    <a:pt x="0" y="0"/>
                  </a:moveTo>
                  <a:lnTo>
                    <a:pt x="0" y="521385"/>
                  </a:lnTo>
                  <a:lnTo>
                    <a:pt x="439826" y="521385"/>
                  </a:lnTo>
                  <a:lnTo>
                    <a:pt x="439826" y="73304"/>
                  </a:lnTo>
                  <a:lnTo>
                    <a:pt x="366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60">
              <a:extLst>
                <a:ext uri="{FF2B5EF4-FFF2-40B4-BE49-F238E27FC236}">
                  <a16:creationId xmlns:a16="http://schemas.microsoft.com/office/drawing/2014/main" id="{3892B830-C2EB-B802-14F2-CFB01578C815}"/>
                </a:ext>
              </a:extLst>
            </p:cNvPr>
            <p:cNvSpPr/>
            <p:nvPr/>
          </p:nvSpPr>
          <p:spPr>
            <a:xfrm>
              <a:off x="6434251" y="2777032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61">
              <a:extLst>
                <a:ext uri="{FF2B5EF4-FFF2-40B4-BE49-F238E27FC236}">
                  <a16:creationId xmlns:a16="http://schemas.microsoft.com/office/drawing/2014/main" id="{B019DDBF-A51F-23D7-BC22-2638A9497928}"/>
                </a:ext>
              </a:extLst>
            </p:cNvPr>
            <p:cNvSpPr/>
            <p:nvPr/>
          </p:nvSpPr>
          <p:spPr>
            <a:xfrm>
              <a:off x="6616065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62">
              <a:extLst>
                <a:ext uri="{FF2B5EF4-FFF2-40B4-BE49-F238E27FC236}">
                  <a16:creationId xmlns:a16="http://schemas.microsoft.com/office/drawing/2014/main" id="{EA438D0E-281E-3108-4963-420AB54B549D}"/>
                </a:ext>
              </a:extLst>
            </p:cNvPr>
            <p:cNvSpPr/>
            <p:nvPr/>
          </p:nvSpPr>
          <p:spPr>
            <a:xfrm>
              <a:off x="6434251" y="3414280"/>
              <a:ext cx="439826" cy="521373"/>
            </a:xfrm>
            <a:custGeom>
              <a:avLst/>
              <a:gdLst/>
              <a:ahLst/>
              <a:cxnLst/>
              <a:rect l="l" t="t" r="r" b="b"/>
              <a:pathLst>
                <a:path w="439826" h="521373">
                  <a:moveTo>
                    <a:pt x="0" y="0"/>
                  </a:moveTo>
                  <a:lnTo>
                    <a:pt x="0" y="521373"/>
                  </a:lnTo>
                  <a:lnTo>
                    <a:pt x="439826" y="521373"/>
                  </a:lnTo>
                  <a:lnTo>
                    <a:pt x="439826" y="73304"/>
                  </a:lnTo>
                  <a:lnTo>
                    <a:pt x="366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63">
              <a:extLst>
                <a:ext uri="{FF2B5EF4-FFF2-40B4-BE49-F238E27FC236}">
                  <a16:creationId xmlns:a16="http://schemas.microsoft.com/office/drawing/2014/main" id="{3A09E5DE-3198-DD63-3A5E-887D4420A486}"/>
                </a:ext>
              </a:extLst>
            </p:cNvPr>
            <p:cNvSpPr/>
            <p:nvPr/>
          </p:nvSpPr>
          <p:spPr>
            <a:xfrm>
              <a:off x="6434251" y="3414280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64">
              <a:extLst>
                <a:ext uri="{FF2B5EF4-FFF2-40B4-BE49-F238E27FC236}">
                  <a16:creationId xmlns:a16="http://schemas.microsoft.com/office/drawing/2014/main" id="{B51408F2-0D2C-5792-FC7A-A1681A748BC7}"/>
                </a:ext>
              </a:extLst>
            </p:cNvPr>
            <p:cNvSpPr/>
            <p:nvPr/>
          </p:nvSpPr>
          <p:spPr>
            <a:xfrm>
              <a:off x="6654165" y="3298418"/>
              <a:ext cx="1" cy="115862"/>
            </a:xfrm>
            <a:custGeom>
              <a:avLst/>
              <a:gdLst/>
              <a:ahLst/>
              <a:cxnLst/>
              <a:rect l="l" t="t" r="r" b="b"/>
              <a:pathLst>
                <a:path w="1" h="115862">
                  <a:moveTo>
                    <a:pt x="0" y="0"/>
                  </a:moveTo>
                  <a:lnTo>
                    <a:pt x="1" y="11586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65">
              <a:extLst>
                <a:ext uri="{FF2B5EF4-FFF2-40B4-BE49-F238E27FC236}">
                  <a16:creationId xmlns:a16="http://schemas.microsoft.com/office/drawing/2014/main" id="{BC4AD724-0C0F-0D91-97BE-64891A6069DA}"/>
                </a:ext>
              </a:extLst>
            </p:cNvPr>
            <p:cNvSpPr/>
            <p:nvPr/>
          </p:nvSpPr>
          <p:spPr>
            <a:xfrm>
              <a:off x="6424028" y="4051515"/>
              <a:ext cx="439813" cy="521385"/>
            </a:xfrm>
            <a:custGeom>
              <a:avLst/>
              <a:gdLst/>
              <a:ahLst/>
              <a:cxnLst/>
              <a:rect l="l" t="t" r="r" b="b"/>
              <a:pathLst>
                <a:path w="439813" h="521385">
                  <a:moveTo>
                    <a:pt x="0" y="0"/>
                  </a:moveTo>
                  <a:lnTo>
                    <a:pt x="0" y="521385"/>
                  </a:lnTo>
                  <a:lnTo>
                    <a:pt x="439813" y="521385"/>
                  </a:lnTo>
                  <a:lnTo>
                    <a:pt x="439813" y="73304"/>
                  </a:lnTo>
                  <a:lnTo>
                    <a:pt x="3665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0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66">
              <a:extLst>
                <a:ext uri="{FF2B5EF4-FFF2-40B4-BE49-F238E27FC236}">
                  <a16:creationId xmlns:a16="http://schemas.microsoft.com/office/drawing/2014/main" id="{F9EC1A67-3889-840C-2FFC-EA59B429DC2B}"/>
                </a:ext>
              </a:extLst>
            </p:cNvPr>
            <p:cNvSpPr/>
            <p:nvPr/>
          </p:nvSpPr>
          <p:spPr>
            <a:xfrm>
              <a:off x="6424028" y="4051515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67">
              <a:extLst>
                <a:ext uri="{FF2B5EF4-FFF2-40B4-BE49-F238E27FC236}">
                  <a16:creationId xmlns:a16="http://schemas.microsoft.com/office/drawing/2014/main" id="{967D33B7-749B-E133-99EE-6C37B0D198EB}"/>
                </a:ext>
              </a:extLst>
            </p:cNvPr>
            <p:cNvSpPr/>
            <p:nvPr/>
          </p:nvSpPr>
          <p:spPr>
            <a:xfrm>
              <a:off x="6643935" y="3935653"/>
              <a:ext cx="10229" cy="115862"/>
            </a:xfrm>
            <a:custGeom>
              <a:avLst/>
              <a:gdLst/>
              <a:ahLst/>
              <a:cxnLst/>
              <a:rect l="l" t="t" r="r" b="b"/>
              <a:pathLst>
                <a:path w="10229" h="115862">
                  <a:moveTo>
                    <a:pt x="10229" y="0"/>
                  </a:moveTo>
                  <a:lnTo>
                    <a:pt x="0" y="11586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68">
              <a:extLst>
                <a:ext uri="{FF2B5EF4-FFF2-40B4-BE49-F238E27FC236}">
                  <a16:creationId xmlns:a16="http://schemas.microsoft.com/office/drawing/2014/main" id="{27684F0F-ED7B-06C5-F241-2046BB2E5715}"/>
                </a:ext>
              </a:extLst>
            </p:cNvPr>
            <p:cNvSpPr/>
            <p:nvPr/>
          </p:nvSpPr>
          <p:spPr>
            <a:xfrm>
              <a:off x="6976364" y="286393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69">
              <a:extLst>
                <a:ext uri="{FF2B5EF4-FFF2-40B4-BE49-F238E27FC236}">
                  <a16:creationId xmlns:a16="http://schemas.microsoft.com/office/drawing/2014/main" id="{122B1463-EAE9-BF24-8870-4CB5534CBDC8}"/>
                </a:ext>
              </a:extLst>
            </p:cNvPr>
            <p:cNvSpPr/>
            <p:nvPr/>
          </p:nvSpPr>
          <p:spPr>
            <a:xfrm>
              <a:off x="7099109" y="297978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9" name="object 71">
              <a:extLst>
                <a:ext uri="{FF2B5EF4-FFF2-40B4-BE49-F238E27FC236}">
                  <a16:creationId xmlns:a16="http://schemas.microsoft.com/office/drawing/2014/main" id="{97F98913-6FAB-E149-1EE5-8E9DA19E1BBB}"/>
                </a:ext>
              </a:extLst>
            </p:cNvPr>
            <p:cNvSpPr/>
            <p:nvPr/>
          </p:nvSpPr>
          <p:spPr>
            <a:xfrm>
              <a:off x="6986587" y="3617036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72">
              <a:extLst>
                <a:ext uri="{FF2B5EF4-FFF2-40B4-BE49-F238E27FC236}">
                  <a16:creationId xmlns:a16="http://schemas.microsoft.com/office/drawing/2014/main" id="{F489812F-D106-D363-9D48-2367B9DA3C9E}"/>
                </a:ext>
              </a:extLst>
            </p:cNvPr>
            <p:cNvSpPr/>
            <p:nvPr/>
          </p:nvSpPr>
          <p:spPr>
            <a:xfrm>
              <a:off x="7109333" y="3732898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73">
              <a:extLst>
                <a:ext uri="{FF2B5EF4-FFF2-40B4-BE49-F238E27FC236}">
                  <a16:creationId xmlns:a16="http://schemas.microsoft.com/office/drawing/2014/main" id="{71E2FC46-354A-BA33-CA65-2EF23455F4E0}"/>
                </a:ext>
              </a:extLst>
            </p:cNvPr>
            <p:cNvSpPr/>
            <p:nvPr/>
          </p:nvSpPr>
          <p:spPr>
            <a:xfrm>
              <a:off x="7232065" y="3848760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74">
              <a:extLst>
                <a:ext uri="{FF2B5EF4-FFF2-40B4-BE49-F238E27FC236}">
                  <a16:creationId xmlns:a16="http://schemas.microsoft.com/office/drawing/2014/main" id="{0A6288F4-C631-493D-F446-77640220E79A}"/>
                </a:ext>
              </a:extLst>
            </p:cNvPr>
            <p:cNvSpPr/>
            <p:nvPr/>
          </p:nvSpPr>
          <p:spPr>
            <a:xfrm>
              <a:off x="6986587" y="4370133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75">
              <a:extLst>
                <a:ext uri="{FF2B5EF4-FFF2-40B4-BE49-F238E27FC236}">
                  <a16:creationId xmlns:a16="http://schemas.microsoft.com/office/drawing/2014/main" id="{2B80E37E-19E0-BD8F-C7F8-EA3BF4BD28C8}"/>
                </a:ext>
              </a:extLst>
            </p:cNvPr>
            <p:cNvSpPr/>
            <p:nvPr/>
          </p:nvSpPr>
          <p:spPr>
            <a:xfrm>
              <a:off x="7109333" y="4485995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76">
              <a:extLst>
                <a:ext uri="{FF2B5EF4-FFF2-40B4-BE49-F238E27FC236}">
                  <a16:creationId xmlns:a16="http://schemas.microsoft.com/office/drawing/2014/main" id="{B98EF4A7-745B-3345-4D70-4B5450B8557E}"/>
                </a:ext>
              </a:extLst>
            </p:cNvPr>
            <p:cNvSpPr/>
            <p:nvPr/>
          </p:nvSpPr>
          <p:spPr>
            <a:xfrm>
              <a:off x="7232065" y="4601857"/>
              <a:ext cx="439824" cy="521379"/>
            </a:xfrm>
            <a:custGeom>
              <a:avLst/>
              <a:gdLst/>
              <a:ahLst/>
              <a:cxnLst/>
              <a:rect l="l" t="t" r="r" b="b"/>
              <a:pathLst>
                <a:path w="439824" h="521379">
                  <a:moveTo>
                    <a:pt x="0" y="0"/>
                  </a:moveTo>
                  <a:lnTo>
                    <a:pt x="366518" y="0"/>
                  </a:lnTo>
                  <a:lnTo>
                    <a:pt x="439824" y="73305"/>
                  </a:lnTo>
                  <a:lnTo>
                    <a:pt x="439824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77">
              <a:extLst>
                <a:ext uri="{FF2B5EF4-FFF2-40B4-BE49-F238E27FC236}">
                  <a16:creationId xmlns:a16="http://schemas.microsoft.com/office/drawing/2014/main" id="{00561C74-3ED7-54D1-8172-94619EC52EC2}"/>
                </a:ext>
              </a:extLst>
            </p:cNvPr>
            <p:cNvSpPr/>
            <p:nvPr/>
          </p:nvSpPr>
          <p:spPr>
            <a:xfrm>
              <a:off x="6874078" y="2941701"/>
              <a:ext cx="112509" cy="76200"/>
            </a:xfrm>
            <a:custGeom>
              <a:avLst/>
              <a:gdLst/>
              <a:ahLst/>
              <a:cxnLst/>
              <a:rect l="l" t="t" r="r" b="b"/>
              <a:pathLst>
                <a:path w="112509" h="76200">
                  <a:moveTo>
                    <a:pt x="49009" y="42862"/>
                  </a:moveTo>
                  <a:lnTo>
                    <a:pt x="36309" y="42859"/>
                  </a:lnTo>
                  <a:lnTo>
                    <a:pt x="36309" y="76200"/>
                  </a:lnTo>
                  <a:lnTo>
                    <a:pt x="112509" y="38100"/>
                  </a:lnTo>
                  <a:lnTo>
                    <a:pt x="49009" y="42862"/>
                  </a:lnTo>
                  <a:close/>
                </a:path>
                <a:path w="112509" h="76200">
                  <a:moveTo>
                    <a:pt x="49009" y="33337"/>
                  </a:moveTo>
                  <a:lnTo>
                    <a:pt x="36309" y="0"/>
                  </a:lnTo>
                  <a:lnTo>
                    <a:pt x="36309" y="33334"/>
                  </a:lnTo>
                  <a:lnTo>
                    <a:pt x="49009" y="33337"/>
                  </a:lnTo>
                  <a:close/>
                </a:path>
                <a:path w="112509" h="76200">
                  <a:moveTo>
                    <a:pt x="0" y="33324"/>
                  </a:moveTo>
                  <a:lnTo>
                    <a:pt x="0" y="42849"/>
                  </a:lnTo>
                  <a:lnTo>
                    <a:pt x="49009" y="42862"/>
                  </a:lnTo>
                  <a:lnTo>
                    <a:pt x="112509" y="38100"/>
                  </a:lnTo>
                  <a:lnTo>
                    <a:pt x="36309" y="0"/>
                  </a:lnTo>
                  <a:lnTo>
                    <a:pt x="49009" y="33337"/>
                  </a:lnTo>
                  <a:lnTo>
                    <a:pt x="0" y="33324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78">
              <a:extLst>
                <a:ext uri="{FF2B5EF4-FFF2-40B4-BE49-F238E27FC236}">
                  <a16:creationId xmlns:a16="http://schemas.microsoft.com/office/drawing/2014/main" id="{568EB52C-4166-1F57-E69B-469700F7FEE0}"/>
                </a:ext>
              </a:extLst>
            </p:cNvPr>
            <p:cNvSpPr/>
            <p:nvPr/>
          </p:nvSpPr>
          <p:spPr>
            <a:xfrm>
              <a:off x="6884301" y="3685146"/>
              <a:ext cx="112522" cy="76200"/>
            </a:xfrm>
            <a:custGeom>
              <a:avLst/>
              <a:gdLst/>
              <a:ahLst/>
              <a:cxnLst/>
              <a:rect l="l" t="t" r="r" b="b"/>
              <a:pathLst>
                <a:path w="112522" h="76200">
                  <a:moveTo>
                    <a:pt x="49022" y="42862"/>
                  </a:moveTo>
                  <a:lnTo>
                    <a:pt x="36322" y="42862"/>
                  </a:lnTo>
                  <a:lnTo>
                    <a:pt x="36322" y="76200"/>
                  </a:lnTo>
                  <a:lnTo>
                    <a:pt x="112522" y="38100"/>
                  </a:lnTo>
                  <a:lnTo>
                    <a:pt x="49022" y="42862"/>
                  </a:lnTo>
                  <a:close/>
                </a:path>
                <a:path w="112522" h="76200">
                  <a:moveTo>
                    <a:pt x="49022" y="33337"/>
                  </a:moveTo>
                  <a:lnTo>
                    <a:pt x="36322" y="0"/>
                  </a:lnTo>
                  <a:lnTo>
                    <a:pt x="36322" y="33337"/>
                  </a:lnTo>
                  <a:lnTo>
                    <a:pt x="49022" y="33337"/>
                  </a:lnTo>
                  <a:close/>
                </a:path>
                <a:path w="112522" h="76200">
                  <a:moveTo>
                    <a:pt x="0" y="33337"/>
                  </a:moveTo>
                  <a:lnTo>
                    <a:pt x="0" y="42862"/>
                  </a:lnTo>
                  <a:lnTo>
                    <a:pt x="49022" y="42862"/>
                  </a:lnTo>
                  <a:lnTo>
                    <a:pt x="112522" y="38100"/>
                  </a:lnTo>
                  <a:lnTo>
                    <a:pt x="36322" y="0"/>
                  </a:lnTo>
                  <a:lnTo>
                    <a:pt x="49022" y="33337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79">
              <a:extLst>
                <a:ext uri="{FF2B5EF4-FFF2-40B4-BE49-F238E27FC236}">
                  <a16:creationId xmlns:a16="http://schemas.microsoft.com/office/drawing/2014/main" id="{1AB4AA71-9018-841F-59BA-6FD0D6AE2E10}"/>
                </a:ext>
              </a:extLst>
            </p:cNvPr>
            <p:cNvSpPr/>
            <p:nvPr/>
          </p:nvSpPr>
          <p:spPr>
            <a:xfrm>
              <a:off x="6874078" y="4389970"/>
              <a:ext cx="112509" cy="76200"/>
            </a:xfrm>
            <a:custGeom>
              <a:avLst/>
              <a:gdLst/>
              <a:ahLst/>
              <a:cxnLst/>
              <a:rect l="l" t="t" r="r" b="b"/>
              <a:pathLst>
                <a:path w="112509" h="76200">
                  <a:moveTo>
                    <a:pt x="49009" y="42862"/>
                  </a:moveTo>
                  <a:lnTo>
                    <a:pt x="36309" y="42862"/>
                  </a:lnTo>
                  <a:lnTo>
                    <a:pt x="36309" y="76199"/>
                  </a:lnTo>
                  <a:lnTo>
                    <a:pt x="112509" y="38099"/>
                  </a:lnTo>
                  <a:lnTo>
                    <a:pt x="49009" y="42862"/>
                  </a:lnTo>
                  <a:close/>
                </a:path>
                <a:path w="112509" h="76200">
                  <a:moveTo>
                    <a:pt x="49009" y="33337"/>
                  </a:moveTo>
                  <a:lnTo>
                    <a:pt x="36309" y="0"/>
                  </a:lnTo>
                  <a:lnTo>
                    <a:pt x="36309" y="33337"/>
                  </a:lnTo>
                  <a:lnTo>
                    <a:pt x="49009" y="33337"/>
                  </a:lnTo>
                  <a:close/>
                </a:path>
                <a:path w="112509" h="76200">
                  <a:moveTo>
                    <a:pt x="0" y="33337"/>
                  </a:moveTo>
                  <a:lnTo>
                    <a:pt x="0" y="42862"/>
                  </a:lnTo>
                  <a:lnTo>
                    <a:pt x="49009" y="42862"/>
                  </a:lnTo>
                  <a:lnTo>
                    <a:pt x="112509" y="38099"/>
                  </a:lnTo>
                  <a:lnTo>
                    <a:pt x="36309" y="0"/>
                  </a:lnTo>
                  <a:lnTo>
                    <a:pt x="49009" y="33337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80">
              <a:extLst>
                <a:ext uri="{FF2B5EF4-FFF2-40B4-BE49-F238E27FC236}">
                  <a16:creationId xmlns:a16="http://schemas.microsoft.com/office/drawing/2014/main" id="{6E8C2A0B-97F2-B3E5-29E3-F7553813A1F4}"/>
                </a:ext>
              </a:extLst>
            </p:cNvPr>
            <p:cNvSpPr/>
            <p:nvPr/>
          </p:nvSpPr>
          <p:spPr>
            <a:xfrm>
              <a:off x="6649046" y="2583929"/>
              <a:ext cx="1462670" cy="1"/>
            </a:xfrm>
            <a:custGeom>
              <a:avLst/>
              <a:gdLst/>
              <a:ahLst/>
              <a:cxnLst/>
              <a:rect l="l" t="t" r="r" b="b"/>
              <a:pathLst>
                <a:path w="1462670" h="1">
                  <a:moveTo>
                    <a:pt x="0" y="0"/>
                  </a:moveTo>
                  <a:lnTo>
                    <a:pt x="1462670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81">
              <a:extLst>
                <a:ext uri="{FF2B5EF4-FFF2-40B4-BE49-F238E27FC236}">
                  <a16:creationId xmlns:a16="http://schemas.microsoft.com/office/drawing/2014/main" id="{3583FDB8-9745-3D2A-3461-C6428BE07280}"/>
                </a:ext>
              </a:extLst>
            </p:cNvPr>
            <p:cNvSpPr/>
            <p:nvPr/>
          </p:nvSpPr>
          <p:spPr>
            <a:xfrm>
              <a:off x="7886687" y="2777032"/>
              <a:ext cx="450049" cy="521385"/>
            </a:xfrm>
            <a:custGeom>
              <a:avLst/>
              <a:gdLst/>
              <a:ahLst/>
              <a:cxnLst/>
              <a:rect l="l" t="t" r="r" b="b"/>
              <a:pathLst>
                <a:path w="450049" h="521385">
                  <a:moveTo>
                    <a:pt x="0" y="0"/>
                  </a:moveTo>
                  <a:lnTo>
                    <a:pt x="0" y="521385"/>
                  </a:lnTo>
                  <a:lnTo>
                    <a:pt x="450049" y="521385"/>
                  </a:lnTo>
                  <a:lnTo>
                    <a:pt x="450049" y="75006"/>
                  </a:lnTo>
                  <a:lnTo>
                    <a:pt x="3750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82">
              <a:extLst>
                <a:ext uri="{FF2B5EF4-FFF2-40B4-BE49-F238E27FC236}">
                  <a16:creationId xmlns:a16="http://schemas.microsoft.com/office/drawing/2014/main" id="{80072224-740C-A3F6-CA21-26E9BDA75C0A}"/>
                </a:ext>
              </a:extLst>
            </p:cNvPr>
            <p:cNvSpPr/>
            <p:nvPr/>
          </p:nvSpPr>
          <p:spPr>
            <a:xfrm>
              <a:off x="7886687" y="2777032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83">
              <a:extLst>
                <a:ext uri="{FF2B5EF4-FFF2-40B4-BE49-F238E27FC236}">
                  <a16:creationId xmlns:a16="http://schemas.microsoft.com/office/drawing/2014/main" id="{2DAAA5AC-2DB1-FB48-8151-0C1BC9F62449}"/>
                </a:ext>
              </a:extLst>
            </p:cNvPr>
            <p:cNvSpPr/>
            <p:nvPr/>
          </p:nvSpPr>
          <p:spPr>
            <a:xfrm>
              <a:off x="8073618" y="2583929"/>
              <a:ext cx="76200" cy="193103"/>
            </a:xfrm>
            <a:custGeom>
              <a:avLst/>
              <a:gdLst/>
              <a:ahLst/>
              <a:cxnLst/>
              <a:rect l="l" t="t" r="r" b="b"/>
              <a:pathLst>
                <a:path w="76200" h="193103">
                  <a:moveTo>
                    <a:pt x="33337" y="116903"/>
                  </a:moveTo>
                  <a:lnTo>
                    <a:pt x="0" y="116903"/>
                  </a:lnTo>
                  <a:lnTo>
                    <a:pt x="38100" y="193103"/>
                  </a:lnTo>
                  <a:lnTo>
                    <a:pt x="76200" y="116903"/>
                  </a:lnTo>
                  <a:lnTo>
                    <a:pt x="42862" y="116903"/>
                  </a:lnTo>
                  <a:lnTo>
                    <a:pt x="42862" y="129603"/>
                  </a:lnTo>
                  <a:lnTo>
                    <a:pt x="33337" y="129603"/>
                  </a:lnTo>
                  <a:lnTo>
                    <a:pt x="33337" y="116903"/>
                  </a:lnTo>
                  <a:close/>
                </a:path>
                <a:path w="76200" h="193103">
                  <a:moveTo>
                    <a:pt x="33337" y="129603"/>
                  </a:moveTo>
                  <a:lnTo>
                    <a:pt x="42862" y="129603"/>
                  </a:lnTo>
                  <a:lnTo>
                    <a:pt x="42862" y="0"/>
                  </a:lnTo>
                  <a:lnTo>
                    <a:pt x="33337" y="0"/>
                  </a:lnTo>
                  <a:lnTo>
                    <a:pt x="33337" y="129603"/>
                  </a:lnTo>
                  <a:close/>
                </a:path>
              </a:pathLst>
            </a:custGeom>
            <a:solidFill>
              <a:srgbClr val="497CB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2" name="object 37">
              <a:extLst>
                <a:ext uri="{FF2B5EF4-FFF2-40B4-BE49-F238E27FC236}">
                  <a16:creationId xmlns:a16="http://schemas.microsoft.com/office/drawing/2014/main" id="{F3A23820-DED7-2F89-275D-6DF5F27D1168}"/>
                </a:ext>
              </a:extLst>
            </p:cNvPr>
            <p:cNvSpPr/>
            <p:nvPr/>
          </p:nvSpPr>
          <p:spPr>
            <a:xfrm>
              <a:off x="530385" y="390757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3" name="Elipse 72">
            <a:extLst>
              <a:ext uri="{FF2B5EF4-FFF2-40B4-BE49-F238E27FC236}">
                <a16:creationId xmlns:a16="http://schemas.microsoft.com/office/drawing/2014/main" id="{D43B8553-DE4C-6B90-91DC-D64E20CE0E4E}"/>
              </a:ext>
            </a:extLst>
          </p:cNvPr>
          <p:cNvSpPr/>
          <p:nvPr/>
        </p:nvSpPr>
        <p:spPr>
          <a:xfrm>
            <a:off x="1570029" y="1724303"/>
            <a:ext cx="1491083" cy="144084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web1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0FCC1338-73E2-E651-82C5-F9395D574731}"/>
              </a:ext>
            </a:extLst>
          </p:cNvPr>
          <p:cNvSpPr/>
          <p:nvPr/>
        </p:nvSpPr>
        <p:spPr>
          <a:xfrm>
            <a:off x="3627993" y="1105262"/>
            <a:ext cx="1002934" cy="98943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web2</a:t>
            </a: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5B449189-8CA5-2215-0255-587F12F0E528}"/>
              </a:ext>
            </a:extLst>
          </p:cNvPr>
          <p:cNvSpPr/>
          <p:nvPr/>
        </p:nvSpPr>
        <p:spPr>
          <a:xfrm>
            <a:off x="5326466" y="909665"/>
            <a:ext cx="879940" cy="8517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web3</a:t>
            </a: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DB2A1490-A8FE-3A7A-A7D6-26150F6165B7}"/>
              </a:ext>
            </a:extLst>
          </p:cNvPr>
          <p:cNvSpPr/>
          <p:nvPr/>
        </p:nvSpPr>
        <p:spPr>
          <a:xfrm>
            <a:off x="6489698" y="990655"/>
            <a:ext cx="979119" cy="9535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web4</a:t>
            </a: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2E760A43-339D-3666-0717-36AFC4C5A742}"/>
              </a:ext>
            </a:extLst>
          </p:cNvPr>
          <p:cNvSpPr/>
          <p:nvPr/>
        </p:nvSpPr>
        <p:spPr>
          <a:xfrm>
            <a:off x="7888183" y="1474711"/>
            <a:ext cx="1491082" cy="156517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Web5</a:t>
            </a:r>
          </a:p>
        </p:txBody>
      </p: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CA7B61F7-A287-7B18-9F9D-131198CFC8EA}"/>
              </a:ext>
            </a:extLst>
          </p:cNvPr>
          <p:cNvCxnSpPr>
            <a:cxnSpLocks/>
            <a:stCxn id="73" idx="6"/>
          </p:cNvCxnSpPr>
          <p:nvPr/>
        </p:nvCxnSpPr>
        <p:spPr>
          <a:xfrm>
            <a:off x="3061112" y="2444725"/>
            <a:ext cx="2733047" cy="173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DC5711C1-2E3D-D152-9A36-DBCDA6D5A79A}"/>
              </a:ext>
            </a:extLst>
          </p:cNvPr>
          <p:cNvCxnSpPr>
            <a:stCxn id="74" idx="4"/>
          </p:cNvCxnSpPr>
          <p:nvPr/>
        </p:nvCxnSpPr>
        <p:spPr>
          <a:xfrm>
            <a:off x="4129460" y="2094694"/>
            <a:ext cx="1664699" cy="523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C661987A-689A-6713-EB02-4AA2E4692C4A}"/>
              </a:ext>
            </a:extLst>
          </p:cNvPr>
          <p:cNvCxnSpPr>
            <a:cxnSpLocks/>
            <a:stCxn id="75" idx="4"/>
          </p:cNvCxnSpPr>
          <p:nvPr/>
        </p:nvCxnSpPr>
        <p:spPr>
          <a:xfrm>
            <a:off x="5766436" y="1761402"/>
            <a:ext cx="27723" cy="8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7374AC41-8F8B-2B02-720F-18DB2DEA8E9A}"/>
              </a:ext>
            </a:extLst>
          </p:cNvPr>
          <p:cNvCxnSpPr>
            <a:stCxn id="77" idx="4"/>
          </p:cNvCxnSpPr>
          <p:nvPr/>
        </p:nvCxnSpPr>
        <p:spPr>
          <a:xfrm flipH="1">
            <a:off x="5794159" y="1944222"/>
            <a:ext cx="1185099" cy="674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7ACE4130-7F32-A3E0-D9E3-85AD344A4497}"/>
              </a:ext>
            </a:extLst>
          </p:cNvPr>
          <p:cNvCxnSpPr>
            <a:stCxn id="78" idx="2"/>
          </p:cNvCxnSpPr>
          <p:nvPr/>
        </p:nvCxnSpPr>
        <p:spPr>
          <a:xfrm flipH="1">
            <a:off x="5824840" y="2257297"/>
            <a:ext cx="2063343" cy="353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CuadroTexto 80">
            <a:extLst>
              <a:ext uri="{FF2B5EF4-FFF2-40B4-BE49-F238E27FC236}">
                <a16:creationId xmlns:a16="http://schemas.microsoft.com/office/drawing/2014/main" id="{40811B6E-5B09-F415-B3C9-9FF72C58493B}"/>
              </a:ext>
            </a:extLst>
          </p:cNvPr>
          <p:cNvSpPr txBox="1"/>
          <p:nvPr/>
        </p:nvSpPr>
        <p:spPr>
          <a:xfrm>
            <a:off x="211954" y="6260154"/>
            <a:ext cx="100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Cada enlace generado de un dominio a otro con el atributo </a:t>
            </a:r>
            <a:r>
              <a:rPr lang="es-ES" dirty="0" err="1"/>
              <a:t>follow</a:t>
            </a:r>
            <a:r>
              <a:rPr lang="es-ES" dirty="0"/>
              <a:t> traspasa autoridad al dominio receptor.</a:t>
            </a:r>
          </a:p>
        </p:txBody>
      </p:sp>
    </p:spTree>
    <p:extLst>
      <p:ext uri="{BB962C8B-B14F-4D97-AF65-F5344CB8AC3E}">
        <p14:creationId xmlns:p14="http://schemas.microsoft.com/office/powerpoint/2010/main" val="3638729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>
            <a:extLst>
              <a:ext uri="{FF2B5EF4-FFF2-40B4-BE49-F238E27FC236}">
                <a16:creationId xmlns:a16="http://schemas.microsoft.com/office/drawing/2014/main" id="{6F12DCF5-1753-6032-892E-FAD1B6A9F63F}"/>
              </a:ext>
            </a:extLst>
          </p:cNvPr>
          <p:cNvGrpSpPr/>
          <p:nvPr/>
        </p:nvGrpSpPr>
        <p:grpSpPr>
          <a:xfrm>
            <a:off x="1112978" y="2013190"/>
            <a:ext cx="1350152" cy="1651032"/>
            <a:chOff x="1112978" y="1777968"/>
            <a:chExt cx="1350152" cy="1651032"/>
          </a:xfrm>
        </p:grpSpPr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59601E0E-2954-B4FC-DDC7-40C27F0FC419}"/>
                </a:ext>
              </a:extLst>
            </p:cNvPr>
            <p:cNvSpPr/>
            <p:nvPr/>
          </p:nvSpPr>
          <p:spPr>
            <a:xfrm>
              <a:off x="1563028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26">
              <a:extLst>
                <a:ext uri="{FF2B5EF4-FFF2-40B4-BE49-F238E27FC236}">
                  <a16:creationId xmlns:a16="http://schemas.microsoft.com/office/drawing/2014/main" id="{F70D0CBA-429A-BAA4-BCE0-4AE531240DDA}"/>
                </a:ext>
              </a:extLst>
            </p:cNvPr>
            <p:cNvSpPr/>
            <p:nvPr/>
          </p:nvSpPr>
          <p:spPr>
            <a:xfrm>
              <a:off x="1788046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30">
              <a:extLst>
                <a:ext uri="{FF2B5EF4-FFF2-40B4-BE49-F238E27FC236}">
                  <a16:creationId xmlns:a16="http://schemas.microsoft.com/office/drawing/2014/main" id="{6848410A-812E-F551-8D97-C743C267B08F}"/>
                </a:ext>
              </a:extLst>
            </p:cNvPr>
            <p:cNvSpPr/>
            <p:nvPr/>
          </p:nvSpPr>
          <p:spPr>
            <a:xfrm>
              <a:off x="1337997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38">
              <a:extLst>
                <a:ext uri="{FF2B5EF4-FFF2-40B4-BE49-F238E27FC236}">
                  <a16:creationId xmlns:a16="http://schemas.microsoft.com/office/drawing/2014/main" id="{7448B477-B945-AF7B-D295-143143C653A0}"/>
                </a:ext>
              </a:extLst>
            </p:cNvPr>
            <p:cNvSpPr/>
            <p:nvPr/>
          </p:nvSpPr>
          <p:spPr>
            <a:xfrm>
              <a:off x="11129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42">
              <a:extLst>
                <a:ext uri="{FF2B5EF4-FFF2-40B4-BE49-F238E27FC236}">
                  <a16:creationId xmlns:a16="http://schemas.microsoft.com/office/drawing/2014/main" id="{CF14060B-9C1F-D1BA-70D7-AE0CDF450698}"/>
                </a:ext>
              </a:extLst>
            </p:cNvPr>
            <p:cNvSpPr/>
            <p:nvPr/>
          </p:nvSpPr>
          <p:spPr>
            <a:xfrm>
              <a:off x="1337997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43">
              <a:extLst>
                <a:ext uri="{FF2B5EF4-FFF2-40B4-BE49-F238E27FC236}">
                  <a16:creationId xmlns:a16="http://schemas.microsoft.com/office/drawing/2014/main" id="{9485ACBB-A3A1-F904-3DB4-F6ADBF2E9E4B}"/>
                </a:ext>
              </a:extLst>
            </p:cNvPr>
            <p:cNvSpPr/>
            <p:nvPr/>
          </p:nvSpPr>
          <p:spPr>
            <a:xfrm>
              <a:off x="20130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46">
              <a:extLst>
                <a:ext uri="{FF2B5EF4-FFF2-40B4-BE49-F238E27FC236}">
                  <a16:creationId xmlns:a16="http://schemas.microsoft.com/office/drawing/2014/main" id="{1945F635-0A70-A52A-A817-78FAA2D89259}"/>
                </a:ext>
              </a:extLst>
            </p:cNvPr>
            <p:cNvSpPr/>
            <p:nvPr/>
          </p:nvSpPr>
          <p:spPr>
            <a:xfrm>
              <a:off x="2238109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80E32A7F-A4D0-41D2-110E-205A3AAB5387}"/>
              </a:ext>
            </a:extLst>
          </p:cNvPr>
          <p:cNvGrpSpPr/>
          <p:nvPr/>
        </p:nvGrpSpPr>
        <p:grpSpPr>
          <a:xfrm>
            <a:off x="4716432" y="2038657"/>
            <a:ext cx="3037843" cy="2419277"/>
            <a:chOff x="4114853" y="977919"/>
            <a:chExt cx="3037843" cy="2419277"/>
          </a:xfrm>
        </p:grpSpPr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7F5F717A-491D-E27D-309E-BA454836A522}"/>
                </a:ext>
              </a:extLst>
            </p:cNvPr>
            <p:cNvSpPr/>
            <p:nvPr/>
          </p:nvSpPr>
          <p:spPr>
            <a:xfrm>
              <a:off x="6252594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26">
              <a:extLst>
                <a:ext uri="{FF2B5EF4-FFF2-40B4-BE49-F238E27FC236}">
                  <a16:creationId xmlns:a16="http://schemas.microsoft.com/office/drawing/2014/main" id="{58E96C8E-9ABE-9016-8915-255B528F8B36}"/>
                </a:ext>
              </a:extLst>
            </p:cNvPr>
            <p:cNvSpPr/>
            <p:nvPr/>
          </p:nvSpPr>
          <p:spPr>
            <a:xfrm>
              <a:off x="6477612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30">
              <a:extLst>
                <a:ext uri="{FF2B5EF4-FFF2-40B4-BE49-F238E27FC236}">
                  <a16:creationId xmlns:a16="http://schemas.microsoft.com/office/drawing/2014/main" id="{EE5814E5-5A59-FA2E-4836-A04965A4EF61}"/>
                </a:ext>
              </a:extLst>
            </p:cNvPr>
            <p:cNvSpPr/>
            <p:nvPr/>
          </p:nvSpPr>
          <p:spPr>
            <a:xfrm>
              <a:off x="6027563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38">
              <a:extLst>
                <a:ext uri="{FF2B5EF4-FFF2-40B4-BE49-F238E27FC236}">
                  <a16:creationId xmlns:a16="http://schemas.microsoft.com/office/drawing/2014/main" id="{5FEE35EB-C737-9CA0-0C8D-5753BDBFEDE2}"/>
                </a:ext>
              </a:extLst>
            </p:cNvPr>
            <p:cNvSpPr/>
            <p:nvPr/>
          </p:nvSpPr>
          <p:spPr>
            <a:xfrm>
              <a:off x="5802544" y="285991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42">
              <a:extLst>
                <a:ext uri="{FF2B5EF4-FFF2-40B4-BE49-F238E27FC236}">
                  <a16:creationId xmlns:a16="http://schemas.microsoft.com/office/drawing/2014/main" id="{1010B5AD-55E1-9C99-EB38-300ED54FC520}"/>
                </a:ext>
              </a:extLst>
            </p:cNvPr>
            <p:cNvSpPr/>
            <p:nvPr/>
          </p:nvSpPr>
          <p:spPr>
            <a:xfrm>
              <a:off x="6027563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43">
              <a:extLst>
                <a:ext uri="{FF2B5EF4-FFF2-40B4-BE49-F238E27FC236}">
                  <a16:creationId xmlns:a16="http://schemas.microsoft.com/office/drawing/2014/main" id="{9BEDBCD4-7815-461F-7296-F8DBE4931282}"/>
                </a:ext>
              </a:extLst>
            </p:cNvPr>
            <p:cNvSpPr/>
            <p:nvPr/>
          </p:nvSpPr>
          <p:spPr>
            <a:xfrm>
              <a:off x="6702644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D141A309-96D5-D716-7882-3C9CF8CC2BA0}"/>
                </a:ext>
              </a:extLst>
            </p:cNvPr>
            <p:cNvSpPr/>
            <p:nvPr/>
          </p:nvSpPr>
          <p:spPr>
            <a:xfrm>
              <a:off x="6927675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A63D723B-64B1-4D7A-AAD6-D66448AB0261}"/>
                </a:ext>
              </a:extLst>
            </p:cNvPr>
            <p:cNvSpPr/>
            <p:nvPr/>
          </p:nvSpPr>
          <p:spPr>
            <a:xfrm>
              <a:off x="4564903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71773DC4-65A7-DDF0-850D-FF3B97B4716B}"/>
                </a:ext>
              </a:extLst>
            </p:cNvPr>
            <p:cNvSpPr/>
            <p:nvPr/>
          </p:nvSpPr>
          <p:spPr>
            <a:xfrm>
              <a:off x="4789921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30">
              <a:extLst>
                <a:ext uri="{FF2B5EF4-FFF2-40B4-BE49-F238E27FC236}">
                  <a16:creationId xmlns:a16="http://schemas.microsoft.com/office/drawing/2014/main" id="{2EF00007-C738-CD1C-9F75-19C4D9A28D20}"/>
                </a:ext>
              </a:extLst>
            </p:cNvPr>
            <p:cNvSpPr/>
            <p:nvPr/>
          </p:nvSpPr>
          <p:spPr>
            <a:xfrm>
              <a:off x="4339872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8">
              <a:extLst>
                <a:ext uri="{FF2B5EF4-FFF2-40B4-BE49-F238E27FC236}">
                  <a16:creationId xmlns:a16="http://schemas.microsoft.com/office/drawing/2014/main" id="{7C1C22F8-8A74-84CF-255C-4C4CA90BC970}"/>
                </a:ext>
              </a:extLst>
            </p:cNvPr>
            <p:cNvSpPr/>
            <p:nvPr/>
          </p:nvSpPr>
          <p:spPr>
            <a:xfrm>
              <a:off x="4114853" y="2875817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42">
              <a:extLst>
                <a:ext uri="{FF2B5EF4-FFF2-40B4-BE49-F238E27FC236}">
                  <a16:creationId xmlns:a16="http://schemas.microsoft.com/office/drawing/2014/main" id="{ED89089D-3000-9359-717D-D94AD1CC9D16}"/>
                </a:ext>
              </a:extLst>
            </p:cNvPr>
            <p:cNvSpPr/>
            <p:nvPr/>
          </p:nvSpPr>
          <p:spPr>
            <a:xfrm>
              <a:off x="4339872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43">
              <a:extLst>
                <a:ext uri="{FF2B5EF4-FFF2-40B4-BE49-F238E27FC236}">
                  <a16:creationId xmlns:a16="http://schemas.microsoft.com/office/drawing/2014/main" id="{0814D680-8493-F283-CD69-33C12DF89FDD}"/>
                </a:ext>
              </a:extLst>
            </p:cNvPr>
            <p:cNvSpPr/>
            <p:nvPr/>
          </p:nvSpPr>
          <p:spPr>
            <a:xfrm>
              <a:off x="5014953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46">
              <a:extLst>
                <a:ext uri="{FF2B5EF4-FFF2-40B4-BE49-F238E27FC236}">
                  <a16:creationId xmlns:a16="http://schemas.microsoft.com/office/drawing/2014/main" id="{99447E11-439E-614C-6FBF-EAFE4EACD143}"/>
                </a:ext>
              </a:extLst>
            </p:cNvPr>
            <p:cNvSpPr/>
            <p:nvPr/>
          </p:nvSpPr>
          <p:spPr>
            <a:xfrm>
              <a:off x="5239984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30">
              <a:extLst>
                <a:ext uri="{FF2B5EF4-FFF2-40B4-BE49-F238E27FC236}">
                  <a16:creationId xmlns:a16="http://schemas.microsoft.com/office/drawing/2014/main" id="{B60665EB-AA92-FD06-0D4D-CF8AB362A9B6}"/>
                </a:ext>
              </a:extLst>
            </p:cNvPr>
            <p:cNvSpPr/>
            <p:nvPr/>
          </p:nvSpPr>
          <p:spPr>
            <a:xfrm>
              <a:off x="4723254" y="1619795"/>
              <a:ext cx="1754048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23E7A763-7083-6FF6-E4F7-E03B6CD0F8DC}"/>
                </a:ext>
              </a:extLst>
            </p:cNvPr>
            <p:cNvSpPr/>
            <p:nvPr/>
          </p:nvSpPr>
          <p:spPr>
            <a:xfrm>
              <a:off x="4720250" y="1628789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4E90DC85-A47C-568F-4024-C32EDBE6F9DB}"/>
                </a:ext>
              </a:extLst>
            </p:cNvPr>
            <p:cNvSpPr/>
            <p:nvPr/>
          </p:nvSpPr>
          <p:spPr>
            <a:xfrm>
              <a:off x="6466320" y="1624433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3896AEAF-C416-8F35-8ECF-32AA17FD1376}"/>
                </a:ext>
              </a:extLst>
            </p:cNvPr>
            <p:cNvSpPr/>
            <p:nvPr/>
          </p:nvSpPr>
          <p:spPr>
            <a:xfrm>
              <a:off x="5490958" y="1498160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0DE61798-5565-BD09-8A65-59B1DB833438}"/>
                </a:ext>
              </a:extLst>
            </p:cNvPr>
            <p:cNvSpPr/>
            <p:nvPr/>
          </p:nvSpPr>
          <p:spPr>
            <a:xfrm>
              <a:off x="5265932" y="97791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2031D09-8EBE-A3EB-FA9B-F5F4D7898E10}"/>
              </a:ext>
            </a:extLst>
          </p:cNvPr>
          <p:cNvCxnSpPr/>
          <p:nvPr/>
        </p:nvCxnSpPr>
        <p:spPr>
          <a:xfrm>
            <a:off x="2013078" y="2273879"/>
            <a:ext cx="385443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0C0BB4F-064E-A5B5-2254-C10214293B21}"/>
              </a:ext>
            </a:extLst>
          </p:cNvPr>
          <p:cNvSpPr txBox="1"/>
          <p:nvPr/>
        </p:nvSpPr>
        <p:spPr>
          <a:xfrm>
            <a:off x="-57666" y="4213700"/>
            <a:ext cx="434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&lt;a </a:t>
            </a:r>
            <a:r>
              <a:rPr lang="es-ES" dirty="0" err="1">
                <a:solidFill>
                  <a:schemeClr val="accent2"/>
                </a:solidFill>
              </a:rPr>
              <a:t>href</a:t>
            </a:r>
            <a:r>
              <a:rPr lang="es-ES" dirty="0">
                <a:solidFill>
                  <a:schemeClr val="accent2"/>
                </a:solidFill>
              </a:rPr>
              <a:t>=“</a:t>
            </a:r>
            <a:r>
              <a:rPr lang="es-ES" dirty="0" err="1">
                <a:solidFill>
                  <a:schemeClr val="accent2"/>
                </a:solidFill>
              </a:rPr>
              <a:t>midominio.com</a:t>
            </a:r>
            <a:r>
              <a:rPr lang="es-ES" dirty="0">
                <a:solidFill>
                  <a:schemeClr val="accent2"/>
                </a:solidFill>
              </a:rPr>
              <a:t>”&gt;anchor </a:t>
            </a:r>
            <a:r>
              <a:rPr lang="es-ES" dirty="0" err="1">
                <a:solidFill>
                  <a:schemeClr val="accent2"/>
                </a:solidFill>
              </a:rPr>
              <a:t>text</a:t>
            </a:r>
            <a:r>
              <a:rPr lang="es-ES" dirty="0">
                <a:solidFill>
                  <a:schemeClr val="accent2"/>
                </a:solidFill>
              </a:rPr>
              <a:t> &lt;/a&gt;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C9EDD2D-32DB-9ABA-52A5-E3270F4CD4A4}"/>
              </a:ext>
            </a:extLst>
          </p:cNvPr>
          <p:cNvSpPr txBox="1"/>
          <p:nvPr/>
        </p:nvSpPr>
        <p:spPr>
          <a:xfrm>
            <a:off x="172514" y="4806964"/>
            <a:ext cx="504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 </a:t>
            </a:r>
            <a:r>
              <a:rPr lang="es-ES" dirty="0" err="1"/>
              <a:t>backlink</a:t>
            </a:r>
            <a:r>
              <a:rPr lang="es-ES" dirty="0"/>
              <a:t> de un </a:t>
            </a:r>
            <a:r>
              <a:rPr lang="es-ES" dirty="0" err="1"/>
              <a:t>referral</a:t>
            </a:r>
            <a:r>
              <a:rPr lang="es-ES" dirty="0"/>
              <a:t> </a:t>
            </a:r>
            <a:r>
              <a:rPr lang="es-ES" dirty="0" err="1"/>
              <a:t>domain</a:t>
            </a:r>
            <a:r>
              <a:rPr lang="es-ES" dirty="0"/>
              <a:t> (</a:t>
            </a:r>
            <a:r>
              <a:rPr lang="es-ES" dirty="0" err="1"/>
              <a:t>otrodominio.com</a:t>
            </a:r>
            <a:r>
              <a:rPr lang="es-ES" dirty="0"/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A1D7C54-9647-4FF9-169D-E7EB96E0E823}"/>
              </a:ext>
            </a:extLst>
          </p:cNvPr>
          <p:cNvSpPr txBox="1"/>
          <p:nvPr/>
        </p:nvSpPr>
        <p:spPr>
          <a:xfrm>
            <a:off x="675583" y="1576272"/>
            <a:ext cx="253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otrodominio.com</a:t>
            </a: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4D8815F-AEED-D1C2-44D8-1AA2B3B8872E}"/>
              </a:ext>
            </a:extLst>
          </p:cNvPr>
          <p:cNvSpPr txBox="1"/>
          <p:nvPr/>
        </p:nvSpPr>
        <p:spPr>
          <a:xfrm>
            <a:off x="4676544" y="1571320"/>
            <a:ext cx="238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midominio.com</a:t>
            </a:r>
            <a:endParaRPr lang="es-ES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61438E0-48BA-8BA0-1404-4CCAA04D9AA5}"/>
              </a:ext>
            </a:extLst>
          </p:cNvPr>
          <p:cNvSpPr txBox="1"/>
          <p:nvPr/>
        </p:nvSpPr>
        <p:spPr>
          <a:xfrm>
            <a:off x="172514" y="5250413"/>
            <a:ext cx="653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texto ancla ayudará a identificar de qué trata la página de destino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EB0DB1E-402A-0A3F-D44A-504F0F9B5926}"/>
              </a:ext>
            </a:extLst>
          </p:cNvPr>
          <p:cNvSpPr txBox="1"/>
          <p:nvPr/>
        </p:nvSpPr>
        <p:spPr>
          <a:xfrm>
            <a:off x="172514" y="5698053"/>
            <a:ext cx="1068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Como no se indica que no se traspase autoridad, ese enlace traspasará autoridad al dominio receptor del enlace.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A3FF39C-C8C9-0972-7CC1-EAF3A366408D}"/>
              </a:ext>
            </a:extLst>
          </p:cNvPr>
          <p:cNvSpPr txBox="1"/>
          <p:nvPr/>
        </p:nvSpPr>
        <p:spPr>
          <a:xfrm>
            <a:off x="576543" y="6145693"/>
            <a:ext cx="820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Los buscadores solo interpretan el traspaso de autoridad del primer enlace detectado</a:t>
            </a:r>
          </a:p>
        </p:txBody>
      </p:sp>
      <p:pic>
        <p:nvPicPr>
          <p:cNvPr id="1026" name="Picture 2" descr="balanza | Oscar en Fotos">
            <a:extLst>
              <a:ext uri="{FF2B5EF4-FFF2-40B4-BE49-F238E27FC236}">
                <a16:creationId xmlns:a16="http://schemas.microsoft.com/office/drawing/2014/main" id="{66FAA3B8-4D13-B21C-08D3-B6E72B9A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28" y="569830"/>
            <a:ext cx="2641489" cy="22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C54AFBB-498E-D28F-E04D-F4673A6EA7C1}"/>
              </a:ext>
            </a:extLst>
          </p:cNvPr>
          <p:cNvSpPr txBox="1"/>
          <p:nvPr/>
        </p:nvSpPr>
        <p:spPr>
          <a:xfrm>
            <a:off x="8709878" y="1245648"/>
            <a:ext cx="1290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cantidad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9D5B143-C4B9-FF7A-F7CD-82A594CB2264}"/>
              </a:ext>
            </a:extLst>
          </p:cNvPr>
          <p:cNvSpPr txBox="1"/>
          <p:nvPr/>
        </p:nvSpPr>
        <p:spPr>
          <a:xfrm>
            <a:off x="10507660" y="1635979"/>
            <a:ext cx="109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calidad</a:t>
            </a:r>
          </a:p>
        </p:txBody>
      </p:sp>
    </p:spTree>
    <p:extLst>
      <p:ext uri="{BB962C8B-B14F-4D97-AF65-F5344CB8AC3E}">
        <p14:creationId xmlns:p14="http://schemas.microsoft.com/office/powerpoint/2010/main" val="10831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0" grpId="0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E25B1AB-E8F2-BFD6-9133-AD7A9D528407}"/>
              </a:ext>
            </a:extLst>
          </p:cNvPr>
          <p:cNvGrpSpPr/>
          <p:nvPr/>
        </p:nvGrpSpPr>
        <p:grpSpPr>
          <a:xfrm>
            <a:off x="2492546" y="1808653"/>
            <a:ext cx="1350152" cy="1651032"/>
            <a:chOff x="1112978" y="1777968"/>
            <a:chExt cx="1350152" cy="1651032"/>
          </a:xfrm>
        </p:grpSpPr>
        <p:sp>
          <p:nvSpPr>
            <p:cNvPr id="4" name="object 19">
              <a:extLst>
                <a:ext uri="{FF2B5EF4-FFF2-40B4-BE49-F238E27FC236}">
                  <a16:creationId xmlns:a16="http://schemas.microsoft.com/office/drawing/2014/main" id="{CB5A1CEE-439D-6327-FB88-BA00224DC0B0}"/>
                </a:ext>
              </a:extLst>
            </p:cNvPr>
            <p:cNvSpPr/>
            <p:nvPr/>
          </p:nvSpPr>
          <p:spPr>
            <a:xfrm>
              <a:off x="1563028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8A58834C-3E26-F587-B56F-0C0CE22320CB}"/>
                </a:ext>
              </a:extLst>
            </p:cNvPr>
            <p:cNvSpPr/>
            <p:nvPr/>
          </p:nvSpPr>
          <p:spPr>
            <a:xfrm>
              <a:off x="1788046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30">
              <a:extLst>
                <a:ext uri="{FF2B5EF4-FFF2-40B4-BE49-F238E27FC236}">
                  <a16:creationId xmlns:a16="http://schemas.microsoft.com/office/drawing/2014/main" id="{73A9000B-95E0-7C70-33C3-3248D5DCAB18}"/>
                </a:ext>
              </a:extLst>
            </p:cNvPr>
            <p:cNvSpPr/>
            <p:nvPr/>
          </p:nvSpPr>
          <p:spPr>
            <a:xfrm>
              <a:off x="1337997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38">
              <a:extLst>
                <a:ext uri="{FF2B5EF4-FFF2-40B4-BE49-F238E27FC236}">
                  <a16:creationId xmlns:a16="http://schemas.microsoft.com/office/drawing/2014/main" id="{1F93BE71-2044-6506-E088-C307AA4A7D1B}"/>
                </a:ext>
              </a:extLst>
            </p:cNvPr>
            <p:cNvSpPr/>
            <p:nvPr/>
          </p:nvSpPr>
          <p:spPr>
            <a:xfrm>
              <a:off x="11129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42">
              <a:extLst>
                <a:ext uri="{FF2B5EF4-FFF2-40B4-BE49-F238E27FC236}">
                  <a16:creationId xmlns:a16="http://schemas.microsoft.com/office/drawing/2014/main" id="{EC7DFF06-469D-178D-DD0E-E80851C93C9F}"/>
                </a:ext>
              </a:extLst>
            </p:cNvPr>
            <p:cNvSpPr/>
            <p:nvPr/>
          </p:nvSpPr>
          <p:spPr>
            <a:xfrm>
              <a:off x="1337997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43">
              <a:extLst>
                <a:ext uri="{FF2B5EF4-FFF2-40B4-BE49-F238E27FC236}">
                  <a16:creationId xmlns:a16="http://schemas.microsoft.com/office/drawing/2014/main" id="{064C9115-B671-9354-AC89-333B73B56747}"/>
                </a:ext>
              </a:extLst>
            </p:cNvPr>
            <p:cNvSpPr/>
            <p:nvPr/>
          </p:nvSpPr>
          <p:spPr>
            <a:xfrm>
              <a:off x="20130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46">
              <a:extLst>
                <a:ext uri="{FF2B5EF4-FFF2-40B4-BE49-F238E27FC236}">
                  <a16:creationId xmlns:a16="http://schemas.microsoft.com/office/drawing/2014/main" id="{10BB9DED-C8EE-BDAE-3DBA-BED12B749C4B}"/>
                </a:ext>
              </a:extLst>
            </p:cNvPr>
            <p:cNvSpPr/>
            <p:nvPr/>
          </p:nvSpPr>
          <p:spPr>
            <a:xfrm>
              <a:off x="2238109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A389A04-2AA7-8FAE-5B35-C8DBC379D3EE}"/>
              </a:ext>
            </a:extLst>
          </p:cNvPr>
          <p:cNvGrpSpPr/>
          <p:nvPr/>
        </p:nvGrpSpPr>
        <p:grpSpPr>
          <a:xfrm>
            <a:off x="6096000" y="1834120"/>
            <a:ext cx="3037843" cy="2419277"/>
            <a:chOff x="4114853" y="977919"/>
            <a:chExt cx="3037843" cy="2419277"/>
          </a:xfrm>
        </p:grpSpPr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78FE4121-652A-B87E-8190-28E883A90D61}"/>
                </a:ext>
              </a:extLst>
            </p:cNvPr>
            <p:cNvSpPr/>
            <p:nvPr/>
          </p:nvSpPr>
          <p:spPr>
            <a:xfrm>
              <a:off x="6252594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26">
              <a:extLst>
                <a:ext uri="{FF2B5EF4-FFF2-40B4-BE49-F238E27FC236}">
                  <a16:creationId xmlns:a16="http://schemas.microsoft.com/office/drawing/2014/main" id="{F43600BF-6F26-895E-B71E-5390EA49CDFB}"/>
                </a:ext>
              </a:extLst>
            </p:cNvPr>
            <p:cNvSpPr/>
            <p:nvPr/>
          </p:nvSpPr>
          <p:spPr>
            <a:xfrm>
              <a:off x="6477612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F162C803-01E5-8EE7-3315-FF11D1F7824A}"/>
                </a:ext>
              </a:extLst>
            </p:cNvPr>
            <p:cNvSpPr/>
            <p:nvPr/>
          </p:nvSpPr>
          <p:spPr>
            <a:xfrm>
              <a:off x="6027563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38">
              <a:extLst>
                <a:ext uri="{FF2B5EF4-FFF2-40B4-BE49-F238E27FC236}">
                  <a16:creationId xmlns:a16="http://schemas.microsoft.com/office/drawing/2014/main" id="{E904E2B7-6A84-083D-1DEA-7E9E16286656}"/>
                </a:ext>
              </a:extLst>
            </p:cNvPr>
            <p:cNvSpPr/>
            <p:nvPr/>
          </p:nvSpPr>
          <p:spPr>
            <a:xfrm>
              <a:off x="5802544" y="285991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42">
              <a:extLst>
                <a:ext uri="{FF2B5EF4-FFF2-40B4-BE49-F238E27FC236}">
                  <a16:creationId xmlns:a16="http://schemas.microsoft.com/office/drawing/2014/main" id="{F2783146-1195-7242-B79A-8507F388DC1C}"/>
                </a:ext>
              </a:extLst>
            </p:cNvPr>
            <p:cNvSpPr/>
            <p:nvPr/>
          </p:nvSpPr>
          <p:spPr>
            <a:xfrm>
              <a:off x="6027563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43">
              <a:extLst>
                <a:ext uri="{FF2B5EF4-FFF2-40B4-BE49-F238E27FC236}">
                  <a16:creationId xmlns:a16="http://schemas.microsoft.com/office/drawing/2014/main" id="{5870B572-BE3A-D376-8452-A62BF58DA8D3}"/>
                </a:ext>
              </a:extLst>
            </p:cNvPr>
            <p:cNvSpPr/>
            <p:nvPr/>
          </p:nvSpPr>
          <p:spPr>
            <a:xfrm>
              <a:off x="6702644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46">
              <a:extLst>
                <a:ext uri="{FF2B5EF4-FFF2-40B4-BE49-F238E27FC236}">
                  <a16:creationId xmlns:a16="http://schemas.microsoft.com/office/drawing/2014/main" id="{AE282DB9-EC99-69E8-24AA-C247B26CA091}"/>
                </a:ext>
              </a:extLst>
            </p:cNvPr>
            <p:cNvSpPr/>
            <p:nvPr/>
          </p:nvSpPr>
          <p:spPr>
            <a:xfrm>
              <a:off x="6927675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388E533-DF64-DC7E-D920-2F3683157D92}"/>
                </a:ext>
              </a:extLst>
            </p:cNvPr>
            <p:cNvSpPr/>
            <p:nvPr/>
          </p:nvSpPr>
          <p:spPr>
            <a:xfrm>
              <a:off x="4564903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D9E99DE9-6AC3-D55F-237A-0E55036801C5}"/>
                </a:ext>
              </a:extLst>
            </p:cNvPr>
            <p:cNvSpPr/>
            <p:nvPr/>
          </p:nvSpPr>
          <p:spPr>
            <a:xfrm>
              <a:off x="4789921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0">
              <a:extLst>
                <a:ext uri="{FF2B5EF4-FFF2-40B4-BE49-F238E27FC236}">
                  <a16:creationId xmlns:a16="http://schemas.microsoft.com/office/drawing/2014/main" id="{325A2901-207A-D5CB-3017-BD20A644238B}"/>
                </a:ext>
              </a:extLst>
            </p:cNvPr>
            <p:cNvSpPr/>
            <p:nvPr/>
          </p:nvSpPr>
          <p:spPr>
            <a:xfrm>
              <a:off x="4339872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38">
              <a:extLst>
                <a:ext uri="{FF2B5EF4-FFF2-40B4-BE49-F238E27FC236}">
                  <a16:creationId xmlns:a16="http://schemas.microsoft.com/office/drawing/2014/main" id="{65E2F8B1-94C5-2162-54EF-C843BD82F5D4}"/>
                </a:ext>
              </a:extLst>
            </p:cNvPr>
            <p:cNvSpPr/>
            <p:nvPr/>
          </p:nvSpPr>
          <p:spPr>
            <a:xfrm>
              <a:off x="4114853" y="2875817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42">
              <a:extLst>
                <a:ext uri="{FF2B5EF4-FFF2-40B4-BE49-F238E27FC236}">
                  <a16:creationId xmlns:a16="http://schemas.microsoft.com/office/drawing/2014/main" id="{ECB6A80A-11AC-0441-C1F6-2AC6EB3EFFF9}"/>
                </a:ext>
              </a:extLst>
            </p:cNvPr>
            <p:cNvSpPr/>
            <p:nvPr/>
          </p:nvSpPr>
          <p:spPr>
            <a:xfrm>
              <a:off x="4339872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43">
              <a:extLst>
                <a:ext uri="{FF2B5EF4-FFF2-40B4-BE49-F238E27FC236}">
                  <a16:creationId xmlns:a16="http://schemas.microsoft.com/office/drawing/2014/main" id="{54B1A2FD-928C-0974-3DFC-71DA44E53474}"/>
                </a:ext>
              </a:extLst>
            </p:cNvPr>
            <p:cNvSpPr/>
            <p:nvPr/>
          </p:nvSpPr>
          <p:spPr>
            <a:xfrm>
              <a:off x="5014953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46">
              <a:extLst>
                <a:ext uri="{FF2B5EF4-FFF2-40B4-BE49-F238E27FC236}">
                  <a16:creationId xmlns:a16="http://schemas.microsoft.com/office/drawing/2014/main" id="{4D967516-2CE4-67F5-5F16-C727ACCE5523}"/>
                </a:ext>
              </a:extLst>
            </p:cNvPr>
            <p:cNvSpPr/>
            <p:nvPr/>
          </p:nvSpPr>
          <p:spPr>
            <a:xfrm>
              <a:off x="5239984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30">
              <a:extLst>
                <a:ext uri="{FF2B5EF4-FFF2-40B4-BE49-F238E27FC236}">
                  <a16:creationId xmlns:a16="http://schemas.microsoft.com/office/drawing/2014/main" id="{31CD9847-E0BB-81D4-ED38-9E778214F02A}"/>
                </a:ext>
              </a:extLst>
            </p:cNvPr>
            <p:cNvSpPr/>
            <p:nvPr/>
          </p:nvSpPr>
          <p:spPr>
            <a:xfrm>
              <a:off x="4723254" y="1619795"/>
              <a:ext cx="1754048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85B592C6-E376-3B1A-9212-8F054AADF55E}"/>
                </a:ext>
              </a:extLst>
            </p:cNvPr>
            <p:cNvSpPr/>
            <p:nvPr/>
          </p:nvSpPr>
          <p:spPr>
            <a:xfrm>
              <a:off x="4720250" y="1628789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C801F40E-E821-1F4F-6141-20B0A7AF3F07}"/>
                </a:ext>
              </a:extLst>
            </p:cNvPr>
            <p:cNvSpPr/>
            <p:nvPr/>
          </p:nvSpPr>
          <p:spPr>
            <a:xfrm>
              <a:off x="6466320" y="1624433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6D6DBA05-6B98-9E01-5E3A-A00CA3565EDB}"/>
                </a:ext>
              </a:extLst>
            </p:cNvPr>
            <p:cNvSpPr/>
            <p:nvPr/>
          </p:nvSpPr>
          <p:spPr>
            <a:xfrm>
              <a:off x="5490958" y="1498160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AA06CC9F-9959-2FAC-4D2D-A3876AC67ED2}"/>
                </a:ext>
              </a:extLst>
            </p:cNvPr>
            <p:cNvSpPr/>
            <p:nvPr/>
          </p:nvSpPr>
          <p:spPr>
            <a:xfrm>
              <a:off x="5265932" y="97791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F5CEBB3-4470-C2B4-531E-C00CEFC2BBAC}"/>
              </a:ext>
            </a:extLst>
          </p:cNvPr>
          <p:cNvCxnSpPr/>
          <p:nvPr/>
        </p:nvCxnSpPr>
        <p:spPr>
          <a:xfrm>
            <a:off x="3392646" y="2057400"/>
            <a:ext cx="3828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6B99DD9-592F-8802-CA61-DB287526F11E}"/>
              </a:ext>
            </a:extLst>
          </p:cNvPr>
          <p:cNvSpPr txBox="1"/>
          <p:nvPr/>
        </p:nvSpPr>
        <p:spPr>
          <a:xfrm>
            <a:off x="110776" y="4615934"/>
            <a:ext cx="572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&lt;a </a:t>
            </a:r>
            <a:r>
              <a:rPr lang="es-ES" dirty="0" err="1">
                <a:solidFill>
                  <a:schemeClr val="accent2"/>
                </a:solidFill>
              </a:rPr>
              <a:t>href</a:t>
            </a:r>
            <a:r>
              <a:rPr lang="es-ES" dirty="0">
                <a:solidFill>
                  <a:schemeClr val="accent2"/>
                </a:solidFill>
              </a:rPr>
              <a:t>=“</a:t>
            </a:r>
            <a:r>
              <a:rPr lang="es-ES" dirty="0" err="1">
                <a:solidFill>
                  <a:schemeClr val="accent2"/>
                </a:solidFill>
              </a:rPr>
              <a:t>midominio.com</a:t>
            </a:r>
            <a:r>
              <a:rPr lang="es-ES" dirty="0">
                <a:solidFill>
                  <a:schemeClr val="accent2"/>
                </a:solidFill>
              </a:rPr>
              <a:t>” </a:t>
            </a:r>
            <a:r>
              <a:rPr lang="es-ES" b="1" dirty="0" err="1">
                <a:solidFill>
                  <a:schemeClr val="accent2"/>
                </a:solidFill>
              </a:rPr>
              <a:t>rel</a:t>
            </a:r>
            <a:r>
              <a:rPr lang="es-ES" b="1" dirty="0">
                <a:solidFill>
                  <a:schemeClr val="accent2"/>
                </a:solidFill>
              </a:rPr>
              <a:t>=“</a:t>
            </a:r>
            <a:r>
              <a:rPr lang="es-ES" b="1" dirty="0" err="1">
                <a:solidFill>
                  <a:schemeClr val="accent2"/>
                </a:solidFill>
              </a:rPr>
              <a:t>nofollow</a:t>
            </a:r>
            <a:r>
              <a:rPr lang="es-ES" b="1" dirty="0">
                <a:solidFill>
                  <a:schemeClr val="accent2"/>
                </a:solidFill>
              </a:rPr>
              <a:t>”</a:t>
            </a:r>
            <a:r>
              <a:rPr lang="es-ES" dirty="0">
                <a:solidFill>
                  <a:schemeClr val="accent2"/>
                </a:solidFill>
              </a:rPr>
              <a:t>&gt;anchor </a:t>
            </a:r>
            <a:r>
              <a:rPr lang="es-ES" dirty="0" err="1">
                <a:solidFill>
                  <a:schemeClr val="accent2"/>
                </a:solidFill>
              </a:rPr>
              <a:t>text</a:t>
            </a:r>
            <a:r>
              <a:rPr lang="es-ES" dirty="0">
                <a:solidFill>
                  <a:schemeClr val="accent2"/>
                </a:solidFill>
              </a:rPr>
              <a:t> &lt;/a&gt;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1FB5928-61B6-0153-7990-9E8AA988AB6E}"/>
              </a:ext>
            </a:extLst>
          </p:cNvPr>
          <p:cNvSpPr txBox="1"/>
          <p:nvPr/>
        </p:nvSpPr>
        <p:spPr>
          <a:xfrm>
            <a:off x="110776" y="5306271"/>
            <a:ext cx="1174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El atributo </a:t>
            </a:r>
            <a:r>
              <a:rPr lang="es-ES" sz="2400" dirty="0" err="1"/>
              <a:t>nofollow</a:t>
            </a:r>
            <a:r>
              <a:rPr lang="es-ES" sz="2400" dirty="0"/>
              <a:t> se emplea para sugerir al buscador que no tenemos intención de traspasar autoridad.</a:t>
            </a:r>
          </a:p>
          <a:p>
            <a:r>
              <a:rPr lang="es-ES" sz="2400" dirty="0"/>
              <a:t>El buscador determinará si traspasa autoridad o no.</a:t>
            </a:r>
          </a:p>
        </p:txBody>
      </p:sp>
    </p:spTree>
    <p:extLst>
      <p:ext uri="{BB962C8B-B14F-4D97-AF65-F5344CB8AC3E}">
        <p14:creationId xmlns:p14="http://schemas.microsoft.com/office/powerpoint/2010/main" val="35658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0DA85B0-D299-DCC8-E380-F7799B1B71C5}"/>
              </a:ext>
            </a:extLst>
          </p:cNvPr>
          <p:cNvGrpSpPr/>
          <p:nvPr/>
        </p:nvGrpSpPr>
        <p:grpSpPr>
          <a:xfrm>
            <a:off x="2436452" y="2064125"/>
            <a:ext cx="1350152" cy="1651032"/>
            <a:chOff x="1112978" y="1777968"/>
            <a:chExt cx="1350152" cy="1651032"/>
          </a:xfrm>
        </p:grpSpPr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186F9FED-FC51-1ABB-3F51-04937708105F}"/>
                </a:ext>
              </a:extLst>
            </p:cNvPr>
            <p:cNvSpPr/>
            <p:nvPr/>
          </p:nvSpPr>
          <p:spPr>
            <a:xfrm>
              <a:off x="1563028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26">
              <a:extLst>
                <a:ext uri="{FF2B5EF4-FFF2-40B4-BE49-F238E27FC236}">
                  <a16:creationId xmlns:a16="http://schemas.microsoft.com/office/drawing/2014/main" id="{B17D4B80-A813-EB34-B239-F664308CBECB}"/>
                </a:ext>
              </a:extLst>
            </p:cNvPr>
            <p:cNvSpPr/>
            <p:nvPr/>
          </p:nvSpPr>
          <p:spPr>
            <a:xfrm>
              <a:off x="1788046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30">
              <a:extLst>
                <a:ext uri="{FF2B5EF4-FFF2-40B4-BE49-F238E27FC236}">
                  <a16:creationId xmlns:a16="http://schemas.microsoft.com/office/drawing/2014/main" id="{016F036E-A8E3-07DC-F519-73D6A98C89BF}"/>
                </a:ext>
              </a:extLst>
            </p:cNvPr>
            <p:cNvSpPr/>
            <p:nvPr/>
          </p:nvSpPr>
          <p:spPr>
            <a:xfrm>
              <a:off x="1337997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38">
              <a:extLst>
                <a:ext uri="{FF2B5EF4-FFF2-40B4-BE49-F238E27FC236}">
                  <a16:creationId xmlns:a16="http://schemas.microsoft.com/office/drawing/2014/main" id="{929C284E-73C8-0D6C-08BF-9E2AA2715D47}"/>
                </a:ext>
              </a:extLst>
            </p:cNvPr>
            <p:cNvSpPr/>
            <p:nvPr/>
          </p:nvSpPr>
          <p:spPr>
            <a:xfrm>
              <a:off x="11129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42">
              <a:extLst>
                <a:ext uri="{FF2B5EF4-FFF2-40B4-BE49-F238E27FC236}">
                  <a16:creationId xmlns:a16="http://schemas.microsoft.com/office/drawing/2014/main" id="{734FE4B6-1AB3-5AEE-E847-041AD7042E36}"/>
                </a:ext>
              </a:extLst>
            </p:cNvPr>
            <p:cNvSpPr/>
            <p:nvPr/>
          </p:nvSpPr>
          <p:spPr>
            <a:xfrm>
              <a:off x="1337997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43">
              <a:extLst>
                <a:ext uri="{FF2B5EF4-FFF2-40B4-BE49-F238E27FC236}">
                  <a16:creationId xmlns:a16="http://schemas.microsoft.com/office/drawing/2014/main" id="{774E5E14-98C6-4383-2091-F1C66D31BFF5}"/>
                </a:ext>
              </a:extLst>
            </p:cNvPr>
            <p:cNvSpPr/>
            <p:nvPr/>
          </p:nvSpPr>
          <p:spPr>
            <a:xfrm>
              <a:off x="2013078" y="2907621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46">
              <a:extLst>
                <a:ext uri="{FF2B5EF4-FFF2-40B4-BE49-F238E27FC236}">
                  <a16:creationId xmlns:a16="http://schemas.microsoft.com/office/drawing/2014/main" id="{4085FF48-ACF0-5003-43D0-A2C70E8200FF}"/>
                </a:ext>
              </a:extLst>
            </p:cNvPr>
            <p:cNvSpPr/>
            <p:nvPr/>
          </p:nvSpPr>
          <p:spPr>
            <a:xfrm>
              <a:off x="2238109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7E1C522-130C-98D7-7B60-8953A55B170F}"/>
              </a:ext>
            </a:extLst>
          </p:cNvPr>
          <p:cNvGrpSpPr/>
          <p:nvPr/>
        </p:nvGrpSpPr>
        <p:grpSpPr>
          <a:xfrm>
            <a:off x="6039906" y="2089592"/>
            <a:ext cx="3037843" cy="2419277"/>
            <a:chOff x="4114853" y="977919"/>
            <a:chExt cx="3037843" cy="2419277"/>
          </a:xfrm>
        </p:grpSpPr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D5C20003-F4DF-6AC3-0047-074AB0CC645D}"/>
                </a:ext>
              </a:extLst>
            </p:cNvPr>
            <p:cNvSpPr/>
            <p:nvPr/>
          </p:nvSpPr>
          <p:spPr>
            <a:xfrm>
              <a:off x="6252594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26">
              <a:extLst>
                <a:ext uri="{FF2B5EF4-FFF2-40B4-BE49-F238E27FC236}">
                  <a16:creationId xmlns:a16="http://schemas.microsoft.com/office/drawing/2014/main" id="{DD101708-3A6C-84CC-BFE0-C46EB2E03C97}"/>
                </a:ext>
              </a:extLst>
            </p:cNvPr>
            <p:cNvSpPr/>
            <p:nvPr/>
          </p:nvSpPr>
          <p:spPr>
            <a:xfrm>
              <a:off x="6477612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30">
              <a:extLst>
                <a:ext uri="{FF2B5EF4-FFF2-40B4-BE49-F238E27FC236}">
                  <a16:creationId xmlns:a16="http://schemas.microsoft.com/office/drawing/2014/main" id="{5BF618AD-32A2-C46D-DE42-3D8F3B87986A}"/>
                </a:ext>
              </a:extLst>
            </p:cNvPr>
            <p:cNvSpPr/>
            <p:nvPr/>
          </p:nvSpPr>
          <p:spPr>
            <a:xfrm>
              <a:off x="6027563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38">
              <a:extLst>
                <a:ext uri="{FF2B5EF4-FFF2-40B4-BE49-F238E27FC236}">
                  <a16:creationId xmlns:a16="http://schemas.microsoft.com/office/drawing/2014/main" id="{D8FAF63E-7645-C508-F9E2-820CA39430B5}"/>
                </a:ext>
              </a:extLst>
            </p:cNvPr>
            <p:cNvSpPr/>
            <p:nvPr/>
          </p:nvSpPr>
          <p:spPr>
            <a:xfrm>
              <a:off x="5802544" y="285991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42">
              <a:extLst>
                <a:ext uri="{FF2B5EF4-FFF2-40B4-BE49-F238E27FC236}">
                  <a16:creationId xmlns:a16="http://schemas.microsoft.com/office/drawing/2014/main" id="{33B094E6-4290-B22C-1F83-B7875B6964D4}"/>
                </a:ext>
              </a:extLst>
            </p:cNvPr>
            <p:cNvSpPr/>
            <p:nvPr/>
          </p:nvSpPr>
          <p:spPr>
            <a:xfrm>
              <a:off x="6027563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43">
              <a:extLst>
                <a:ext uri="{FF2B5EF4-FFF2-40B4-BE49-F238E27FC236}">
                  <a16:creationId xmlns:a16="http://schemas.microsoft.com/office/drawing/2014/main" id="{9B2ACDAB-A47D-BB35-1A79-D37640A3C436}"/>
                </a:ext>
              </a:extLst>
            </p:cNvPr>
            <p:cNvSpPr/>
            <p:nvPr/>
          </p:nvSpPr>
          <p:spPr>
            <a:xfrm>
              <a:off x="6702644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46">
              <a:extLst>
                <a:ext uri="{FF2B5EF4-FFF2-40B4-BE49-F238E27FC236}">
                  <a16:creationId xmlns:a16="http://schemas.microsoft.com/office/drawing/2014/main" id="{2D9031FD-DBBE-B6DE-5F90-0365BCFBA655}"/>
                </a:ext>
              </a:extLst>
            </p:cNvPr>
            <p:cNvSpPr/>
            <p:nvPr/>
          </p:nvSpPr>
          <p:spPr>
            <a:xfrm>
              <a:off x="6927675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03C93806-BB44-C34D-5A6F-D2A848D84393}"/>
                </a:ext>
              </a:extLst>
            </p:cNvPr>
            <p:cNvSpPr/>
            <p:nvPr/>
          </p:nvSpPr>
          <p:spPr>
            <a:xfrm>
              <a:off x="4564903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26">
              <a:extLst>
                <a:ext uri="{FF2B5EF4-FFF2-40B4-BE49-F238E27FC236}">
                  <a16:creationId xmlns:a16="http://schemas.microsoft.com/office/drawing/2014/main" id="{04F6456F-FF79-66D7-7A96-42F17C206175}"/>
                </a:ext>
              </a:extLst>
            </p:cNvPr>
            <p:cNvSpPr/>
            <p:nvPr/>
          </p:nvSpPr>
          <p:spPr>
            <a:xfrm>
              <a:off x="4789921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1C1D4DC8-0873-3445-F98F-3E96FD9B4F52}"/>
                </a:ext>
              </a:extLst>
            </p:cNvPr>
            <p:cNvSpPr/>
            <p:nvPr/>
          </p:nvSpPr>
          <p:spPr>
            <a:xfrm>
              <a:off x="4339872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8">
              <a:extLst>
                <a:ext uri="{FF2B5EF4-FFF2-40B4-BE49-F238E27FC236}">
                  <a16:creationId xmlns:a16="http://schemas.microsoft.com/office/drawing/2014/main" id="{3280694A-60E5-1BBA-F56D-23CC573D5552}"/>
                </a:ext>
              </a:extLst>
            </p:cNvPr>
            <p:cNvSpPr/>
            <p:nvPr/>
          </p:nvSpPr>
          <p:spPr>
            <a:xfrm>
              <a:off x="4114853" y="2875817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42">
              <a:extLst>
                <a:ext uri="{FF2B5EF4-FFF2-40B4-BE49-F238E27FC236}">
                  <a16:creationId xmlns:a16="http://schemas.microsoft.com/office/drawing/2014/main" id="{81F4A616-34AF-D983-348D-6FB06CBA9C10}"/>
                </a:ext>
              </a:extLst>
            </p:cNvPr>
            <p:cNvSpPr/>
            <p:nvPr/>
          </p:nvSpPr>
          <p:spPr>
            <a:xfrm>
              <a:off x="4339872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43">
              <a:extLst>
                <a:ext uri="{FF2B5EF4-FFF2-40B4-BE49-F238E27FC236}">
                  <a16:creationId xmlns:a16="http://schemas.microsoft.com/office/drawing/2014/main" id="{FB392DFD-8811-C55D-D0B0-EF235034F4C0}"/>
                </a:ext>
              </a:extLst>
            </p:cNvPr>
            <p:cNvSpPr/>
            <p:nvPr/>
          </p:nvSpPr>
          <p:spPr>
            <a:xfrm>
              <a:off x="5014953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46">
              <a:extLst>
                <a:ext uri="{FF2B5EF4-FFF2-40B4-BE49-F238E27FC236}">
                  <a16:creationId xmlns:a16="http://schemas.microsoft.com/office/drawing/2014/main" id="{5B766E11-608D-98D4-A9A6-53D5A55A1536}"/>
                </a:ext>
              </a:extLst>
            </p:cNvPr>
            <p:cNvSpPr/>
            <p:nvPr/>
          </p:nvSpPr>
          <p:spPr>
            <a:xfrm>
              <a:off x="5239984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30">
              <a:extLst>
                <a:ext uri="{FF2B5EF4-FFF2-40B4-BE49-F238E27FC236}">
                  <a16:creationId xmlns:a16="http://schemas.microsoft.com/office/drawing/2014/main" id="{14216916-2CDE-2048-A318-7B1F1526F2C3}"/>
                </a:ext>
              </a:extLst>
            </p:cNvPr>
            <p:cNvSpPr/>
            <p:nvPr/>
          </p:nvSpPr>
          <p:spPr>
            <a:xfrm>
              <a:off x="4723254" y="1619795"/>
              <a:ext cx="1754048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0602C527-BA92-D8A3-08A0-1695A787A70D}"/>
                </a:ext>
              </a:extLst>
            </p:cNvPr>
            <p:cNvSpPr/>
            <p:nvPr/>
          </p:nvSpPr>
          <p:spPr>
            <a:xfrm>
              <a:off x="4720250" y="1628789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B95EB6A9-D66B-13B1-C235-D80E65EE75DA}"/>
                </a:ext>
              </a:extLst>
            </p:cNvPr>
            <p:cNvSpPr/>
            <p:nvPr/>
          </p:nvSpPr>
          <p:spPr>
            <a:xfrm>
              <a:off x="6466320" y="1624433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5E10ABB8-4A82-4624-BA52-1543C114CAB6}"/>
                </a:ext>
              </a:extLst>
            </p:cNvPr>
            <p:cNvSpPr/>
            <p:nvPr/>
          </p:nvSpPr>
          <p:spPr>
            <a:xfrm>
              <a:off x="5490958" y="1498160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3C6D6184-F2AA-508E-D9BE-E0E2E386A20D}"/>
                </a:ext>
              </a:extLst>
            </p:cNvPr>
            <p:cNvSpPr/>
            <p:nvPr/>
          </p:nvSpPr>
          <p:spPr>
            <a:xfrm>
              <a:off x="5265932" y="97791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1E36678-8F1A-1E8A-552F-539B307ED7CE}"/>
              </a:ext>
            </a:extLst>
          </p:cNvPr>
          <p:cNvCxnSpPr/>
          <p:nvPr/>
        </p:nvCxnSpPr>
        <p:spPr>
          <a:xfrm>
            <a:off x="3336552" y="2324814"/>
            <a:ext cx="385443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6DEAAAF-C483-9A3D-3D51-B6AA68F31BC9}"/>
              </a:ext>
            </a:extLst>
          </p:cNvPr>
          <p:cNvSpPr txBox="1"/>
          <p:nvPr/>
        </p:nvSpPr>
        <p:spPr>
          <a:xfrm>
            <a:off x="1999057" y="1627207"/>
            <a:ext cx="253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otrodominio.com</a:t>
            </a:r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85A0B0A-E12D-6C06-E392-312C2920EFFA}"/>
              </a:ext>
            </a:extLst>
          </p:cNvPr>
          <p:cNvSpPr txBox="1"/>
          <p:nvPr/>
        </p:nvSpPr>
        <p:spPr>
          <a:xfrm>
            <a:off x="6000018" y="1622255"/>
            <a:ext cx="238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midominio.com</a:t>
            </a:r>
            <a:endParaRPr lang="es-ES" dirty="0"/>
          </a:p>
        </p:txBody>
      </p: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A0F5E40-4ED8-B0B6-D5B8-060E9CCE1AB6}"/>
              </a:ext>
            </a:extLst>
          </p:cNvPr>
          <p:cNvCxnSpPr>
            <a:cxnSpLocks/>
          </p:cNvCxnSpPr>
          <p:nvPr/>
        </p:nvCxnSpPr>
        <p:spPr>
          <a:xfrm>
            <a:off x="3336552" y="2324814"/>
            <a:ext cx="3153404" cy="8689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222C1707-F539-549C-6B8F-AA8682CC11A2}"/>
              </a:ext>
            </a:extLst>
          </p:cNvPr>
          <p:cNvCxnSpPr>
            <a:cxnSpLocks/>
          </p:cNvCxnSpPr>
          <p:nvPr/>
        </p:nvCxnSpPr>
        <p:spPr>
          <a:xfrm>
            <a:off x="3786604" y="3478613"/>
            <a:ext cx="2232665" cy="82096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3AEFDC3F-58AC-AA94-7FDA-7E98D028E9C9}"/>
              </a:ext>
            </a:extLst>
          </p:cNvPr>
          <p:cNvSpPr txBox="1"/>
          <p:nvPr/>
        </p:nvSpPr>
        <p:spPr>
          <a:xfrm>
            <a:off x="343721" y="5363442"/>
            <a:ext cx="1088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3 </a:t>
            </a:r>
            <a:r>
              <a:rPr lang="es-ES" sz="2400" dirty="0" err="1"/>
              <a:t>backlinks</a:t>
            </a:r>
            <a:r>
              <a:rPr lang="es-ES" sz="2400" dirty="0"/>
              <a:t> de 1 </a:t>
            </a:r>
            <a:r>
              <a:rPr lang="es-ES" sz="2400" dirty="0" err="1"/>
              <a:t>referral</a:t>
            </a:r>
            <a:r>
              <a:rPr lang="es-ES" sz="2400" dirty="0"/>
              <a:t> </a:t>
            </a:r>
            <a:r>
              <a:rPr lang="es-ES" sz="2400" dirty="0" err="1"/>
              <a:t>domain</a:t>
            </a:r>
            <a:r>
              <a:rPr lang="es-ES" sz="2400" dirty="0"/>
              <a:t> &gt; solo el primer enlace detectado traspasa autoridad.</a:t>
            </a:r>
          </a:p>
        </p:txBody>
      </p:sp>
    </p:spTree>
    <p:extLst>
      <p:ext uri="{BB962C8B-B14F-4D97-AF65-F5344CB8AC3E}">
        <p14:creationId xmlns:p14="http://schemas.microsoft.com/office/powerpoint/2010/main" val="27800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B80D7E-2A29-EC42-7ECB-99903F270EDC}"/>
              </a:ext>
            </a:extLst>
          </p:cNvPr>
          <p:cNvSpPr txBox="1"/>
          <p:nvPr/>
        </p:nvSpPr>
        <p:spPr>
          <a:xfrm>
            <a:off x="483534" y="2631688"/>
            <a:ext cx="115079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Vacío o </a:t>
            </a:r>
            <a:r>
              <a:rPr lang="es-ES" sz="2000" dirty="0" err="1"/>
              <a:t>rel</a:t>
            </a:r>
            <a:r>
              <a:rPr lang="es-ES" sz="2000" dirty="0"/>
              <a:t>=”</a:t>
            </a:r>
            <a:r>
              <a:rPr lang="es-ES" sz="2000" dirty="0" err="1"/>
              <a:t>follow</a:t>
            </a:r>
            <a:r>
              <a:rPr lang="es-ES" sz="2000" dirty="0"/>
              <a:t>” &gt;&gt; traspasa autoridad</a:t>
            </a:r>
          </a:p>
          <a:p>
            <a:endParaRPr lang="es-ES" sz="2000" dirty="0"/>
          </a:p>
          <a:p>
            <a:r>
              <a:rPr lang="es-ES" sz="2000" dirty="0" err="1"/>
              <a:t>rel</a:t>
            </a:r>
            <a:r>
              <a:rPr lang="es-ES" sz="2000" dirty="0"/>
              <a:t>=“</a:t>
            </a:r>
            <a:r>
              <a:rPr lang="es-ES" sz="2000" dirty="0" err="1"/>
              <a:t>nofollow</a:t>
            </a:r>
            <a:r>
              <a:rPr lang="es-ES" sz="2000" dirty="0"/>
              <a:t>” &gt;&gt; se sugiere no traspasar autoridad</a:t>
            </a:r>
          </a:p>
          <a:p>
            <a:endParaRPr lang="es-ES" sz="2000" dirty="0"/>
          </a:p>
          <a:p>
            <a:r>
              <a:rPr lang="es-ES" sz="2000" dirty="0" err="1"/>
              <a:t>rel</a:t>
            </a:r>
            <a:r>
              <a:rPr lang="es-ES" sz="2000" dirty="0"/>
              <a:t>=“</a:t>
            </a:r>
            <a:r>
              <a:rPr lang="es-ES" sz="2000" dirty="0" err="1"/>
              <a:t>sponsored</a:t>
            </a:r>
            <a:r>
              <a:rPr lang="es-ES" sz="2000" dirty="0"/>
              <a:t>” &gt;&gt; recomendado utilizarlo cuando se trata de enlaces patrocinados</a:t>
            </a:r>
          </a:p>
          <a:p>
            <a:endParaRPr lang="es-ES" sz="2000" dirty="0"/>
          </a:p>
          <a:p>
            <a:r>
              <a:rPr lang="es-ES" sz="2000" dirty="0" err="1"/>
              <a:t>rel</a:t>
            </a:r>
            <a:r>
              <a:rPr lang="es-ES" sz="2000" dirty="0"/>
              <a:t>=“</a:t>
            </a:r>
            <a:r>
              <a:rPr lang="es-ES" sz="2000" dirty="0" err="1"/>
              <a:t>ugc</a:t>
            </a:r>
            <a:r>
              <a:rPr lang="es-ES" sz="2000" dirty="0"/>
              <a:t>“ &gt;&gt; </a:t>
            </a:r>
            <a:r>
              <a:rPr lang="es-ES" sz="2000" dirty="0" err="1"/>
              <a:t>User</a:t>
            </a:r>
            <a:r>
              <a:rPr lang="es-ES" sz="2000" dirty="0"/>
              <a:t> </a:t>
            </a:r>
            <a:r>
              <a:rPr lang="es-ES" sz="2000" dirty="0" err="1"/>
              <a:t>Generated</a:t>
            </a:r>
            <a:r>
              <a:rPr lang="es-ES" sz="2000" dirty="0"/>
              <a:t> Content, recomendado emplearlo cuando el contenido no lo crea el </a:t>
            </a:r>
            <a:r>
              <a:rPr lang="es-ES" sz="2000" dirty="0" err="1"/>
              <a:t>webmaster</a:t>
            </a:r>
            <a:endParaRPr lang="es-E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55A2C7-2062-90CF-6B3A-9DF8FB33D6D6}"/>
              </a:ext>
            </a:extLst>
          </p:cNvPr>
          <p:cNvSpPr txBox="1"/>
          <p:nvPr/>
        </p:nvSpPr>
        <p:spPr>
          <a:xfrm>
            <a:off x="483534" y="1828799"/>
            <a:ext cx="11224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Atributos que pueden ayudar a interpretar a los buscadores el seguimiento de enlaces:</a:t>
            </a:r>
          </a:p>
        </p:txBody>
      </p:sp>
    </p:spTree>
    <p:extLst>
      <p:ext uri="{BB962C8B-B14F-4D97-AF65-F5344CB8AC3E}">
        <p14:creationId xmlns:p14="http://schemas.microsoft.com/office/powerpoint/2010/main" val="2556819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021B43-A315-3BBF-D92A-E1FE765A5302}"/>
              </a:ext>
            </a:extLst>
          </p:cNvPr>
          <p:cNvSpPr txBox="1"/>
          <p:nvPr/>
        </p:nvSpPr>
        <p:spPr>
          <a:xfrm>
            <a:off x="0" y="1014761"/>
            <a:ext cx="694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/>
              <a:t>Factores SEO off-page a tener en cuenta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F235DC-4458-9E63-0CE4-C32D00DAF7C1}"/>
              </a:ext>
            </a:extLst>
          </p:cNvPr>
          <p:cNvSpPr txBox="1"/>
          <p:nvPr/>
        </p:nvSpPr>
        <p:spPr>
          <a:xfrm>
            <a:off x="1085810" y="2177278"/>
            <a:ext cx="346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Autoridad del dominio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800AE-CA3B-4FBF-A579-651D589D3367}"/>
              </a:ext>
            </a:extLst>
          </p:cNvPr>
          <p:cNvSpPr txBox="1"/>
          <p:nvPr/>
        </p:nvSpPr>
        <p:spPr>
          <a:xfrm>
            <a:off x="1085810" y="2790595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Ip</a:t>
            </a:r>
            <a:r>
              <a:rPr lang="es-ES" sz="2800" dirty="0"/>
              <a:t> del dominio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853399-5F20-FB7D-3FED-CEE064A17755}"/>
              </a:ext>
            </a:extLst>
          </p:cNvPr>
          <p:cNvSpPr txBox="1"/>
          <p:nvPr/>
        </p:nvSpPr>
        <p:spPr>
          <a:xfrm>
            <a:off x="1085810" y="3403912"/>
            <a:ext cx="58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Nº</a:t>
            </a:r>
            <a:r>
              <a:rPr lang="es-ES" sz="2800" dirty="0"/>
              <a:t> </a:t>
            </a:r>
            <a:r>
              <a:rPr lang="es-ES" sz="2800" dirty="0" err="1"/>
              <a:t>Backlinks</a:t>
            </a:r>
            <a:r>
              <a:rPr lang="es-ES" sz="2800" dirty="0"/>
              <a:t> por dominio de referencia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E6023A-DD4E-0513-B9C2-40837E63800A}"/>
              </a:ext>
            </a:extLst>
          </p:cNvPr>
          <p:cNvSpPr txBox="1"/>
          <p:nvPr/>
        </p:nvSpPr>
        <p:spPr>
          <a:xfrm>
            <a:off x="1085810" y="4630546"/>
            <a:ext cx="1810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Texto ancla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6D079D-976F-073C-D034-12E42A719EF8}"/>
              </a:ext>
            </a:extLst>
          </p:cNvPr>
          <p:cNvSpPr txBox="1"/>
          <p:nvPr/>
        </p:nvSpPr>
        <p:spPr>
          <a:xfrm>
            <a:off x="1085810" y="4017229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%Spam</a:t>
            </a:r>
          </a:p>
        </p:txBody>
      </p:sp>
      <p:pic>
        <p:nvPicPr>
          <p:cNvPr id="4098" name="Picture 2" descr="SEMrush, palabras clave, SEO y SEM todo en uno">
            <a:extLst>
              <a:ext uri="{FF2B5EF4-FFF2-40B4-BE49-F238E27FC236}">
                <a16:creationId xmlns:a16="http://schemas.microsoft.com/office/drawing/2014/main" id="{C6D825EA-93D2-BD8F-E505-2B7352F3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716" y="1723391"/>
            <a:ext cx="2124450" cy="9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hrefs - luisMARAM">
            <a:extLst>
              <a:ext uri="{FF2B5EF4-FFF2-40B4-BE49-F238E27FC236}">
                <a16:creationId xmlns:a16="http://schemas.microsoft.com/office/drawing/2014/main" id="{3BE1161D-D6CD-961C-3F7D-C9A58D92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42" y="2842674"/>
            <a:ext cx="2038099" cy="9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jestic-logo - Monitor Backlinks Blog">
            <a:extLst>
              <a:ext uri="{FF2B5EF4-FFF2-40B4-BE49-F238E27FC236}">
                <a16:creationId xmlns:a16="http://schemas.microsoft.com/office/drawing/2014/main" id="{28CAE236-B889-05FD-1D28-282ADB8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45" y="2700498"/>
            <a:ext cx="1900755" cy="9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EO PowerSuite Press Room">
            <a:extLst>
              <a:ext uri="{FF2B5EF4-FFF2-40B4-BE49-F238E27FC236}">
                <a16:creationId xmlns:a16="http://schemas.microsoft.com/office/drawing/2014/main" id="{1C6A4E26-C4BC-2009-5164-DEEEF66F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23" y="3901554"/>
            <a:ext cx="1038922" cy="10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66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781195-F893-FCB3-A22E-6AEFF5261533}"/>
              </a:ext>
            </a:extLst>
          </p:cNvPr>
          <p:cNvSpPr txBox="1"/>
          <p:nvPr/>
        </p:nvSpPr>
        <p:spPr>
          <a:xfrm>
            <a:off x="3521160" y="1543868"/>
            <a:ext cx="514967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900" b="1" dirty="0">
                <a:solidFill>
                  <a:srgbClr val="0070C0"/>
                </a:solidFill>
              </a:rPr>
              <a:t>S</a:t>
            </a:r>
            <a:r>
              <a:rPr lang="es-ES" sz="23900" b="1" dirty="0">
                <a:solidFill>
                  <a:srgbClr val="FFC000"/>
                </a:solidFill>
              </a:rPr>
              <a:t>E</a:t>
            </a:r>
            <a:r>
              <a:rPr lang="es-ES" sz="23900" b="1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2568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223C93A-C95B-5711-4CEB-B660CAA35315}"/>
              </a:ext>
            </a:extLst>
          </p:cNvPr>
          <p:cNvGrpSpPr/>
          <p:nvPr/>
        </p:nvGrpSpPr>
        <p:grpSpPr>
          <a:xfrm>
            <a:off x="2717565" y="2034424"/>
            <a:ext cx="900112" cy="1066152"/>
            <a:chOff x="1337997" y="1777968"/>
            <a:chExt cx="900112" cy="1066152"/>
          </a:xfrm>
        </p:grpSpPr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763450A8-CE3A-D4C6-9C86-80E1E593CD91}"/>
                </a:ext>
              </a:extLst>
            </p:cNvPr>
            <p:cNvSpPr/>
            <p:nvPr/>
          </p:nvSpPr>
          <p:spPr>
            <a:xfrm>
              <a:off x="1563028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26">
              <a:extLst>
                <a:ext uri="{FF2B5EF4-FFF2-40B4-BE49-F238E27FC236}">
                  <a16:creationId xmlns:a16="http://schemas.microsoft.com/office/drawing/2014/main" id="{D7CF3495-ACA5-775F-DE70-06B330458641}"/>
                </a:ext>
              </a:extLst>
            </p:cNvPr>
            <p:cNvSpPr/>
            <p:nvPr/>
          </p:nvSpPr>
          <p:spPr>
            <a:xfrm>
              <a:off x="1788046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30">
              <a:extLst>
                <a:ext uri="{FF2B5EF4-FFF2-40B4-BE49-F238E27FC236}">
                  <a16:creationId xmlns:a16="http://schemas.microsoft.com/office/drawing/2014/main" id="{F0B95DD5-7C30-8A21-5FE9-70A2EA68A1C4}"/>
                </a:ext>
              </a:extLst>
            </p:cNvPr>
            <p:cNvSpPr/>
            <p:nvPr/>
          </p:nvSpPr>
          <p:spPr>
            <a:xfrm>
              <a:off x="1337997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42">
              <a:extLst>
                <a:ext uri="{FF2B5EF4-FFF2-40B4-BE49-F238E27FC236}">
                  <a16:creationId xmlns:a16="http://schemas.microsoft.com/office/drawing/2014/main" id="{F0748AE6-F51A-AED8-CD9B-535E1309697D}"/>
                </a:ext>
              </a:extLst>
            </p:cNvPr>
            <p:cNvSpPr/>
            <p:nvPr/>
          </p:nvSpPr>
          <p:spPr>
            <a:xfrm>
              <a:off x="1337997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46">
              <a:extLst>
                <a:ext uri="{FF2B5EF4-FFF2-40B4-BE49-F238E27FC236}">
                  <a16:creationId xmlns:a16="http://schemas.microsoft.com/office/drawing/2014/main" id="{BB72C8E5-0F70-DA0B-1AC8-AE1C601F13DC}"/>
                </a:ext>
              </a:extLst>
            </p:cNvPr>
            <p:cNvSpPr/>
            <p:nvPr/>
          </p:nvSpPr>
          <p:spPr>
            <a:xfrm>
              <a:off x="2238109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4C47759-56A7-82BE-483E-C5B5A1FAF499}"/>
              </a:ext>
            </a:extLst>
          </p:cNvPr>
          <p:cNvGrpSpPr/>
          <p:nvPr/>
        </p:nvGrpSpPr>
        <p:grpSpPr>
          <a:xfrm>
            <a:off x="6096000" y="2059891"/>
            <a:ext cx="3037843" cy="2419277"/>
            <a:chOff x="4114853" y="977919"/>
            <a:chExt cx="3037843" cy="2419277"/>
          </a:xfrm>
        </p:grpSpPr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5B905AE9-6572-D2B9-BDC3-924FAACC292C}"/>
                </a:ext>
              </a:extLst>
            </p:cNvPr>
            <p:cNvSpPr/>
            <p:nvPr/>
          </p:nvSpPr>
          <p:spPr>
            <a:xfrm>
              <a:off x="6252594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26">
              <a:extLst>
                <a:ext uri="{FF2B5EF4-FFF2-40B4-BE49-F238E27FC236}">
                  <a16:creationId xmlns:a16="http://schemas.microsoft.com/office/drawing/2014/main" id="{F59099A3-9331-5D4F-1B10-AAD733A610ED}"/>
                </a:ext>
              </a:extLst>
            </p:cNvPr>
            <p:cNvSpPr/>
            <p:nvPr/>
          </p:nvSpPr>
          <p:spPr>
            <a:xfrm>
              <a:off x="6477612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30">
              <a:extLst>
                <a:ext uri="{FF2B5EF4-FFF2-40B4-BE49-F238E27FC236}">
                  <a16:creationId xmlns:a16="http://schemas.microsoft.com/office/drawing/2014/main" id="{53D218B8-7C05-66E2-93D4-1354EA3A13FB}"/>
                </a:ext>
              </a:extLst>
            </p:cNvPr>
            <p:cNvSpPr/>
            <p:nvPr/>
          </p:nvSpPr>
          <p:spPr>
            <a:xfrm>
              <a:off x="6027563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38">
              <a:extLst>
                <a:ext uri="{FF2B5EF4-FFF2-40B4-BE49-F238E27FC236}">
                  <a16:creationId xmlns:a16="http://schemas.microsoft.com/office/drawing/2014/main" id="{F9CC4228-02EB-B695-5ABD-324926FA13D1}"/>
                </a:ext>
              </a:extLst>
            </p:cNvPr>
            <p:cNvSpPr/>
            <p:nvPr/>
          </p:nvSpPr>
          <p:spPr>
            <a:xfrm>
              <a:off x="5802544" y="2859915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42">
              <a:extLst>
                <a:ext uri="{FF2B5EF4-FFF2-40B4-BE49-F238E27FC236}">
                  <a16:creationId xmlns:a16="http://schemas.microsoft.com/office/drawing/2014/main" id="{EB76B714-5900-8E89-267D-DF171576C3E7}"/>
                </a:ext>
              </a:extLst>
            </p:cNvPr>
            <p:cNvSpPr/>
            <p:nvPr/>
          </p:nvSpPr>
          <p:spPr>
            <a:xfrm>
              <a:off x="6027563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43">
              <a:extLst>
                <a:ext uri="{FF2B5EF4-FFF2-40B4-BE49-F238E27FC236}">
                  <a16:creationId xmlns:a16="http://schemas.microsoft.com/office/drawing/2014/main" id="{2E3C7825-EA35-27EC-BFAA-81B737922711}"/>
                </a:ext>
              </a:extLst>
            </p:cNvPr>
            <p:cNvSpPr/>
            <p:nvPr/>
          </p:nvSpPr>
          <p:spPr>
            <a:xfrm>
              <a:off x="6702644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46">
              <a:extLst>
                <a:ext uri="{FF2B5EF4-FFF2-40B4-BE49-F238E27FC236}">
                  <a16:creationId xmlns:a16="http://schemas.microsoft.com/office/drawing/2014/main" id="{B7526DFF-74D0-7057-3DC0-29ACF5FB4BCB}"/>
                </a:ext>
              </a:extLst>
            </p:cNvPr>
            <p:cNvSpPr/>
            <p:nvPr/>
          </p:nvSpPr>
          <p:spPr>
            <a:xfrm>
              <a:off x="6927675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E1A4501C-8443-3334-E656-01FD56F0F08A}"/>
                </a:ext>
              </a:extLst>
            </p:cNvPr>
            <p:cNvSpPr/>
            <p:nvPr/>
          </p:nvSpPr>
          <p:spPr>
            <a:xfrm>
              <a:off x="4564903" y="1777968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26">
              <a:extLst>
                <a:ext uri="{FF2B5EF4-FFF2-40B4-BE49-F238E27FC236}">
                  <a16:creationId xmlns:a16="http://schemas.microsoft.com/office/drawing/2014/main" id="{838B8DBB-419A-2ACE-4D4E-D232E5EF7DCB}"/>
                </a:ext>
              </a:extLst>
            </p:cNvPr>
            <p:cNvSpPr/>
            <p:nvPr/>
          </p:nvSpPr>
          <p:spPr>
            <a:xfrm>
              <a:off x="4789921" y="2299354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8443E9DC-59A0-D95E-0294-2D58A5A4E0B4}"/>
                </a:ext>
              </a:extLst>
            </p:cNvPr>
            <p:cNvSpPr/>
            <p:nvPr/>
          </p:nvSpPr>
          <p:spPr>
            <a:xfrm>
              <a:off x="4339872" y="2434520"/>
              <a:ext cx="900104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8">
              <a:extLst>
                <a:ext uri="{FF2B5EF4-FFF2-40B4-BE49-F238E27FC236}">
                  <a16:creationId xmlns:a16="http://schemas.microsoft.com/office/drawing/2014/main" id="{92DB2F42-5F8A-19AB-D8A6-E169CDEC9A29}"/>
                </a:ext>
              </a:extLst>
            </p:cNvPr>
            <p:cNvSpPr/>
            <p:nvPr/>
          </p:nvSpPr>
          <p:spPr>
            <a:xfrm>
              <a:off x="4114853" y="2875817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42">
              <a:extLst>
                <a:ext uri="{FF2B5EF4-FFF2-40B4-BE49-F238E27FC236}">
                  <a16:creationId xmlns:a16="http://schemas.microsoft.com/office/drawing/2014/main" id="{E2BFDC70-3BF7-081B-E4DD-BAD3C331EB19}"/>
                </a:ext>
              </a:extLst>
            </p:cNvPr>
            <p:cNvSpPr/>
            <p:nvPr/>
          </p:nvSpPr>
          <p:spPr>
            <a:xfrm>
              <a:off x="4339872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43">
              <a:extLst>
                <a:ext uri="{FF2B5EF4-FFF2-40B4-BE49-F238E27FC236}">
                  <a16:creationId xmlns:a16="http://schemas.microsoft.com/office/drawing/2014/main" id="{D524BA00-8EA1-CC1E-713A-F231C83C807B}"/>
                </a:ext>
              </a:extLst>
            </p:cNvPr>
            <p:cNvSpPr/>
            <p:nvPr/>
          </p:nvSpPr>
          <p:spPr>
            <a:xfrm>
              <a:off x="5014953" y="2867866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46">
              <a:extLst>
                <a:ext uri="{FF2B5EF4-FFF2-40B4-BE49-F238E27FC236}">
                  <a16:creationId xmlns:a16="http://schemas.microsoft.com/office/drawing/2014/main" id="{2318884E-1019-AAC6-FD2B-ECF81DCF91B8}"/>
                </a:ext>
              </a:extLst>
            </p:cNvPr>
            <p:cNvSpPr/>
            <p:nvPr/>
          </p:nvSpPr>
          <p:spPr>
            <a:xfrm>
              <a:off x="5239984" y="2434520"/>
              <a:ext cx="0" cy="409600"/>
            </a:xfrm>
            <a:custGeom>
              <a:avLst/>
              <a:gdLst/>
              <a:ahLst/>
              <a:cxnLst/>
              <a:rect l="l" t="t" r="r" b="b"/>
              <a:pathLst>
                <a:path h="409600">
                  <a:moveTo>
                    <a:pt x="0" y="0"/>
                  </a:moveTo>
                  <a:lnTo>
                    <a:pt x="0" y="409600"/>
                  </a:lnTo>
                </a:path>
              </a:pathLst>
            </a:custGeom>
            <a:ln w="1079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30">
              <a:extLst>
                <a:ext uri="{FF2B5EF4-FFF2-40B4-BE49-F238E27FC236}">
                  <a16:creationId xmlns:a16="http://schemas.microsoft.com/office/drawing/2014/main" id="{D8B83C90-DDBB-D09E-90CE-0E37FED64F6C}"/>
                </a:ext>
              </a:extLst>
            </p:cNvPr>
            <p:cNvSpPr/>
            <p:nvPr/>
          </p:nvSpPr>
          <p:spPr>
            <a:xfrm>
              <a:off x="4723254" y="1619795"/>
              <a:ext cx="1754048" cy="1"/>
            </a:xfrm>
            <a:custGeom>
              <a:avLst/>
              <a:gdLst/>
              <a:ahLst/>
              <a:cxnLst/>
              <a:rect l="l" t="t" r="r" b="b"/>
              <a:pathLst>
                <a:path w="900104" h="1">
                  <a:moveTo>
                    <a:pt x="0" y="0"/>
                  </a:moveTo>
                  <a:lnTo>
                    <a:pt x="900104" y="1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7A1EA4E8-BCD4-AAA7-D0AA-38195E6EE125}"/>
                </a:ext>
              </a:extLst>
            </p:cNvPr>
            <p:cNvSpPr/>
            <p:nvPr/>
          </p:nvSpPr>
          <p:spPr>
            <a:xfrm>
              <a:off x="4720250" y="1628789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A6CA1F2D-ABE9-CDEF-8774-16F85DF56CB7}"/>
                </a:ext>
              </a:extLst>
            </p:cNvPr>
            <p:cNvSpPr/>
            <p:nvPr/>
          </p:nvSpPr>
          <p:spPr>
            <a:xfrm>
              <a:off x="6466320" y="1624433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584559F5-7DAE-8E1D-1B14-B2B78FF60B2C}"/>
                </a:ext>
              </a:extLst>
            </p:cNvPr>
            <p:cNvSpPr/>
            <p:nvPr/>
          </p:nvSpPr>
          <p:spPr>
            <a:xfrm>
              <a:off x="5490958" y="1498160"/>
              <a:ext cx="1" cy="135172"/>
            </a:xfrm>
            <a:custGeom>
              <a:avLst/>
              <a:gdLst/>
              <a:ahLst/>
              <a:cxnLst/>
              <a:rect l="l" t="t" r="r" b="b"/>
              <a:pathLst>
                <a:path w="1" h="135172">
                  <a:moveTo>
                    <a:pt x="0" y="0"/>
                  </a:moveTo>
                  <a:lnTo>
                    <a:pt x="1" y="135172"/>
                  </a:lnTo>
                </a:path>
              </a:pathLst>
            </a:custGeom>
            <a:ln w="9525">
              <a:solidFill>
                <a:srgbClr val="497CB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D05234D4-8F0F-7FEF-4F44-6BCCF709A6FD}"/>
                </a:ext>
              </a:extLst>
            </p:cNvPr>
            <p:cNvSpPr/>
            <p:nvPr/>
          </p:nvSpPr>
          <p:spPr>
            <a:xfrm>
              <a:off x="5265932" y="977919"/>
              <a:ext cx="450052" cy="521379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65D8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54080A02-B2A0-4277-76D8-CDA29D5F9FFA}"/>
              </a:ext>
            </a:extLst>
          </p:cNvPr>
          <p:cNvCxnSpPr/>
          <p:nvPr/>
        </p:nvCxnSpPr>
        <p:spPr>
          <a:xfrm>
            <a:off x="3392646" y="2283171"/>
            <a:ext cx="3828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E4A0A8CA-4254-1CA5-4CD6-9708C0CD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66" y="1927683"/>
            <a:ext cx="423721" cy="351962"/>
          </a:xfrm>
          <a:prstGeom prst="rect">
            <a:avLst/>
          </a:prstGeom>
        </p:spPr>
      </p:pic>
      <p:pic>
        <p:nvPicPr>
          <p:cNvPr id="5126" name="Picture 6" descr="Insignia del pirata del cráneo Foto de Stock Gratis | FreeImages">
            <a:extLst>
              <a:ext uri="{FF2B5EF4-FFF2-40B4-BE49-F238E27FC236}">
                <a16:creationId xmlns:a16="http://schemas.microsoft.com/office/drawing/2014/main" id="{0A46817B-6C82-79F9-CF7D-BC0AD04B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94" y="2149895"/>
            <a:ext cx="413796" cy="3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bject 19">
            <a:extLst>
              <a:ext uri="{FF2B5EF4-FFF2-40B4-BE49-F238E27FC236}">
                <a16:creationId xmlns:a16="http://schemas.microsoft.com/office/drawing/2014/main" id="{827B28EA-7F8A-4FB7-4355-C719EBDC58C4}"/>
              </a:ext>
            </a:extLst>
          </p:cNvPr>
          <p:cNvSpPr/>
          <p:nvPr/>
        </p:nvSpPr>
        <p:spPr>
          <a:xfrm>
            <a:off x="2509159" y="3106984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6721E39A-1DF5-96CC-C0BA-01579E9D4A3A}"/>
              </a:ext>
            </a:extLst>
          </p:cNvPr>
          <p:cNvSpPr/>
          <p:nvPr/>
        </p:nvSpPr>
        <p:spPr>
          <a:xfrm>
            <a:off x="3374512" y="3099892"/>
            <a:ext cx="450052" cy="521379"/>
          </a:xfrm>
          <a:custGeom>
            <a:avLst/>
            <a:gdLst/>
            <a:ahLst/>
            <a:cxnLst/>
            <a:rect l="l" t="t" r="r" b="b"/>
            <a:pathLst>
              <a:path w="450052" h="521379">
                <a:moveTo>
                  <a:pt x="0" y="0"/>
                </a:moveTo>
                <a:lnTo>
                  <a:pt x="375042" y="0"/>
                </a:lnTo>
                <a:lnTo>
                  <a:pt x="450052" y="75009"/>
                </a:lnTo>
                <a:lnTo>
                  <a:pt x="450052" y="521379"/>
                </a:lnTo>
                <a:lnTo>
                  <a:pt x="0" y="52137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4" name="Picture 6" descr="Insignia del pirata del cráneo Foto de Stock Gratis | FreeImages">
            <a:extLst>
              <a:ext uri="{FF2B5EF4-FFF2-40B4-BE49-F238E27FC236}">
                <a16:creationId xmlns:a16="http://schemas.microsoft.com/office/drawing/2014/main" id="{1931D8AE-5AA6-6D2B-7F1A-FD98695D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15" y="3223487"/>
            <a:ext cx="413796" cy="3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nsignia del pirata del cráneo Foto de Stock Gratis | FreeImages">
            <a:extLst>
              <a:ext uri="{FF2B5EF4-FFF2-40B4-BE49-F238E27FC236}">
                <a16:creationId xmlns:a16="http://schemas.microsoft.com/office/drawing/2014/main" id="{7D2B0DCD-F9CF-923D-CCEE-7F711F93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59" y="3232475"/>
            <a:ext cx="413796" cy="3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4E2B5717-9E41-C393-623A-093FCF1A11A1}"/>
              </a:ext>
            </a:extLst>
          </p:cNvPr>
          <p:cNvSpPr txBox="1"/>
          <p:nvPr/>
        </p:nvSpPr>
        <p:spPr>
          <a:xfrm>
            <a:off x="309523" y="701508"/>
            <a:ext cx="11459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¿Y si una web de dudosa reputación mete un enlace con %spam alto apuntando a mi web?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F660AB0-3638-2BC3-3ADC-FF0300AF5081}"/>
              </a:ext>
            </a:extLst>
          </p:cNvPr>
          <p:cNvSpPr txBox="1"/>
          <p:nvPr/>
        </p:nvSpPr>
        <p:spPr>
          <a:xfrm>
            <a:off x="1125736" y="5193176"/>
            <a:ext cx="3635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Google </a:t>
            </a:r>
            <a:r>
              <a:rPr lang="es-ES" sz="3200" dirty="0" err="1"/>
              <a:t>Disavow</a:t>
            </a:r>
            <a:r>
              <a:rPr lang="es-ES" sz="3200" dirty="0"/>
              <a:t> Tool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16ED637-DCD0-D12A-A0C0-E3430DB58F87}"/>
              </a:ext>
            </a:extLst>
          </p:cNvPr>
          <p:cNvSpPr txBox="1"/>
          <p:nvPr/>
        </p:nvSpPr>
        <p:spPr>
          <a:xfrm>
            <a:off x="5394652" y="5243679"/>
            <a:ext cx="6127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dominiomalicioso</a:t>
            </a:r>
            <a:r>
              <a:rPr lang="es-ES" dirty="0"/>
              <a:t>/pagina-</a:t>
            </a:r>
            <a:r>
              <a:rPr lang="es-ES" dirty="0" err="1"/>
              <a:t>enlace.html</a:t>
            </a:r>
            <a:endParaRPr lang="es-ES" dirty="0"/>
          </a:p>
          <a:p>
            <a:r>
              <a:rPr lang="es-ES" dirty="0"/>
              <a:t>domain:dominiomalicioso2.com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5D44D5B-8892-9EA1-1064-C7E6847AF1D4}"/>
              </a:ext>
            </a:extLst>
          </p:cNvPr>
          <p:cNvSpPr txBox="1"/>
          <p:nvPr/>
        </p:nvSpPr>
        <p:spPr>
          <a:xfrm>
            <a:off x="4891386" y="53008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&gt;&gt;</a:t>
            </a:r>
          </a:p>
        </p:txBody>
      </p:sp>
    </p:spTree>
    <p:extLst>
      <p:ext uri="{BB962C8B-B14F-4D97-AF65-F5344CB8AC3E}">
        <p14:creationId xmlns:p14="http://schemas.microsoft.com/office/powerpoint/2010/main" val="837696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74393EC-B9B8-8B8E-4736-DC39F6D297A0}"/>
              </a:ext>
            </a:extLst>
          </p:cNvPr>
          <p:cNvGrpSpPr/>
          <p:nvPr/>
        </p:nvGrpSpPr>
        <p:grpSpPr>
          <a:xfrm>
            <a:off x="8454948" y="758284"/>
            <a:ext cx="2131276" cy="2226372"/>
            <a:chOff x="5226050" y="2565400"/>
            <a:chExt cx="3629412" cy="373116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BDFBA7F-29F0-6709-F820-C4CE0414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6050" y="2565400"/>
              <a:ext cx="1739900" cy="17272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44DAC5A-20CE-E209-6390-8C60A849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4531267"/>
              <a:ext cx="1676400" cy="17653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8905121-946E-6554-7E88-79B491D62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5650" y="2660960"/>
              <a:ext cx="1638300" cy="17145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3FC9674-2CE2-97EC-A4C1-C98CB546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7162" y="4493167"/>
              <a:ext cx="1638300" cy="1803400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EB3F365F-7B25-F6BA-2F91-0DA85DD0EC3D}"/>
              </a:ext>
            </a:extLst>
          </p:cNvPr>
          <p:cNvSpPr txBox="1"/>
          <p:nvPr/>
        </p:nvSpPr>
        <p:spPr>
          <a:xfrm>
            <a:off x="189571" y="4549676"/>
            <a:ext cx="11597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Los </a:t>
            </a:r>
            <a:r>
              <a:rPr lang="es-ES" sz="2400" b="1" dirty="0"/>
              <a:t>enlaces sociales </a:t>
            </a:r>
            <a:r>
              <a:rPr lang="es-ES" sz="2400" dirty="0"/>
              <a:t>permiten dotar de visibilidad a los sitios web. Pero su CTR se verá afectado por </a:t>
            </a:r>
          </a:p>
          <a:p>
            <a:pPr marL="800100" lvl="1" indent="-342900">
              <a:buFontTx/>
              <a:buChar char="-"/>
            </a:pPr>
            <a:r>
              <a:rPr lang="es-ES" sz="2400" dirty="0"/>
              <a:t>Titular </a:t>
            </a:r>
          </a:p>
          <a:p>
            <a:pPr marL="800100" lvl="1" indent="-342900">
              <a:buFontTx/>
              <a:buChar char="-"/>
            </a:pPr>
            <a:r>
              <a:rPr lang="es-ES" sz="2400" dirty="0"/>
              <a:t>Descripción </a:t>
            </a:r>
          </a:p>
          <a:p>
            <a:pPr marL="800100" lvl="1" indent="-342900">
              <a:buFontTx/>
              <a:buChar char="-"/>
            </a:pPr>
            <a:r>
              <a:rPr lang="es-ES" sz="2400" dirty="0"/>
              <a:t>Imagen que acompaña la publicación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C21BE1-48DD-5DF8-5136-354AAE7F8A24}"/>
              </a:ext>
            </a:extLst>
          </p:cNvPr>
          <p:cNvSpPr txBox="1"/>
          <p:nvPr/>
        </p:nvSpPr>
        <p:spPr>
          <a:xfrm>
            <a:off x="9900680" y="6437764"/>
            <a:ext cx="210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https://ogp.me/</a:t>
            </a:r>
            <a:r>
              <a:rPr lang="es-ES" dirty="0"/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835632-202E-9A90-5926-B35FB9918A50}"/>
              </a:ext>
            </a:extLst>
          </p:cNvPr>
          <p:cNvSpPr txBox="1"/>
          <p:nvPr/>
        </p:nvSpPr>
        <p:spPr>
          <a:xfrm>
            <a:off x="880946" y="4939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429F62A-6B37-47BA-6788-B99548546ABA}"/>
              </a:ext>
            </a:extLst>
          </p:cNvPr>
          <p:cNvSpPr txBox="1"/>
          <p:nvPr/>
        </p:nvSpPr>
        <p:spPr>
          <a:xfrm>
            <a:off x="400136" y="644340"/>
            <a:ext cx="66365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&lt;</a:t>
            </a:r>
            <a:r>
              <a:rPr lang="es-ES" sz="2000" dirty="0" err="1"/>
              <a:t>html</a:t>
            </a:r>
            <a:r>
              <a:rPr lang="es-ES" sz="2000" dirty="0"/>
              <a:t>&gt;</a:t>
            </a:r>
          </a:p>
          <a:p>
            <a:r>
              <a:rPr lang="es-ES" sz="2000" dirty="0"/>
              <a:t>  &lt;head&gt;</a:t>
            </a:r>
          </a:p>
          <a:p>
            <a:r>
              <a:rPr lang="es-ES" sz="2000" dirty="0"/>
              <a:t>    &lt;</a:t>
            </a:r>
            <a:r>
              <a:rPr lang="es-ES" sz="2000" dirty="0" err="1"/>
              <a:t>title</a:t>
            </a:r>
            <a:r>
              <a:rPr lang="es-ES" sz="2000" dirty="0"/>
              <a:t>&gt;&lt;/</a:t>
            </a:r>
            <a:r>
              <a:rPr lang="es-ES" sz="2000" dirty="0" err="1"/>
              <a:t>title</a:t>
            </a:r>
            <a:r>
              <a:rPr lang="es-ES" sz="2000" dirty="0"/>
              <a:t>&gt;</a:t>
            </a:r>
          </a:p>
          <a:p>
            <a:r>
              <a:rPr lang="es-ES" sz="2000" dirty="0"/>
              <a:t>    &lt;meta </a:t>
            </a:r>
            <a:r>
              <a:rPr lang="es-ES" sz="2000" dirty="0" err="1"/>
              <a:t>name</a:t>
            </a:r>
            <a:r>
              <a:rPr lang="es-ES" sz="2000" dirty="0"/>
              <a:t>=“</a:t>
            </a:r>
            <a:r>
              <a:rPr lang="es-ES" sz="2000" dirty="0" err="1"/>
              <a:t>description</a:t>
            </a:r>
            <a:r>
              <a:rPr lang="es-ES" sz="2000" dirty="0"/>
              <a:t>” </a:t>
            </a:r>
            <a:r>
              <a:rPr lang="es-ES" sz="2000" dirty="0" err="1"/>
              <a:t>content</a:t>
            </a:r>
            <a:r>
              <a:rPr lang="es-ES" sz="2000" dirty="0"/>
              <a:t>=“”/&gt;</a:t>
            </a:r>
          </a:p>
          <a:p>
            <a:r>
              <a:rPr lang="es-ES" sz="2000" dirty="0"/>
              <a:t>    </a:t>
            </a:r>
            <a:r>
              <a:rPr lang="es-ES" sz="2000" dirty="0">
                <a:solidFill>
                  <a:srgbClr val="C00000"/>
                </a:solidFill>
              </a:rPr>
              <a:t>&lt;meta </a:t>
            </a:r>
            <a:r>
              <a:rPr lang="es-ES" sz="2000" dirty="0" err="1">
                <a:solidFill>
                  <a:srgbClr val="C00000"/>
                </a:solidFill>
              </a:rPr>
              <a:t>property</a:t>
            </a:r>
            <a:r>
              <a:rPr lang="es-ES" sz="2000" dirty="0">
                <a:solidFill>
                  <a:srgbClr val="C00000"/>
                </a:solidFill>
              </a:rPr>
              <a:t>="</a:t>
            </a:r>
            <a:r>
              <a:rPr lang="es-ES" sz="2000" dirty="0" err="1">
                <a:solidFill>
                  <a:srgbClr val="C00000"/>
                </a:solidFill>
              </a:rPr>
              <a:t>og:title</a:t>
            </a:r>
            <a:r>
              <a:rPr lang="es-ES" sz="2000" dirty="0">
                <a:solidFill>
                  <a:srgbClr val="C00000"/>
                </a:solidFill>
              </a:rPr>
              <a:t>" </a:t>
            </a:r>
            <a:r>
              <a:rPr lang="es-ES" sz="2000" dirty="0" err="1">
                <a:solidFill>
                  <a:srgbClr val="C00000"/>
                </a:solidFill>
              </a:rPr>
              <a:t>content</a:t>
            </a:r>
            <a:r>
              <a:rPr lang="es-ES" sz="2000" dirty="0">
                <a:solidFill>
                  <a:srgbClr val="C00000"/>
                </a:solidFill>
              </a:rPr>
              <a:t>=“”/&gt;</a:t>
            </a:r>
          </a:p>
          <a:p>
            <a:r>
              <a:rPr lang="es-ES" sz="2000" dirty="0">
                <a:solidFill>
                  <a:srgbClr val="C00000"/>
                </a:solidFill>
              </a:rPr>
              <a:t>    &lt;meta </a:t>
            </a:r>
            <a:r>
              <a:rPr lang="es-ES" sz="2000" dirty="0" err="1">
                <a:solidFill>
                  <a:srgbClr val="C00000"/>
                </a:solidFill>
              </a:rPr>
              <a:t>property</a:t>
            </a:r>
            <a:r>
              <a:rPr lang="es-ES" sz="2000" dirty="0">
                <a:solidFill>
                  <a:srgbClr val="C00000"/>
                </a:solidFill>
              </a:rPr>
              <a:t>="</a:t>
            </a:r>
            <a:r>
              <a:rPr lang="es-ES" sz="2000" dirty="0" err="1">
                <a:solidFill>
                  <a:srgbClr val="C00000"/>
                </a:solidFill>
              </a:rPr>
              <a:t>og:description</a:t>
            </a:r>
            <a:r>
              <a:rPr lang="es-ES" sz="2000" dirty="0">
                <a:solidFill>
                  <a:srgbClr val="C00000"/>
                </a:solidFill>
              </a:rPr>
              <a:t>" </a:t>
            </a:r>
            <a:r>
              <a:rPr lang="es-ES" sz="2000" dirty="0" err="1">
                <a:solidFill>
                  <a:srgbClr val="C00000"/>
                </a:solidFill>
              </a:rPr>
              <a:t>content</a:t>
            </a:r>
            <a:r>
              <a:rPr lang="es-ES" sz="2000" dirty="0">
                <a:solidFill>
                  <a:srgbClr val="C00000"/>
                </a:solidFill>
              </a:rPr>
              <a:t>=“”/&gt;</a:t>
            </a:r>
          </a:p>
          <a:p>
            <a:r>
              <a:rPr lang="es-ES" sz="2000" dirty="0">
                <a:solidFill>
                  <a:srgbClr val="C00000"/>
                </a:solidFill>
              </a:rPr>
              <a:t>    &lt;meta </a:t>
            </a:r>
            <a:r>
              <a:rPr lang="es-ES" sz="2000" dirty="0" err="1">
                <a:solidFill>
                  <a:srgbClr val="C00000"/>
                </a:solidFill>
              </a:rPr>
              <a:t>property</a:t>
            </a:r>
            <a:r>
              <a:rPr lang="es-ES" sz="2000" dirty="0">
                <a:solidFill>
                  <a:srgbClr val="C00000"/>
                </a:solidFill>
              </a:rPr>
              <a:t>="</a:t>
            </a:r>
            <a:r>
              <a:rPr lang="es-ES" sz="2000" dirty="0" err="1">
                <a:solidFill>
                  <a:srgbClr val="C00000"/>
                </a:solidFill>
              </a:rPr>
              <a:t>og:url</a:t>
            </a:r>
            <a:r>
              <a:rPr lang="es-ES" sz="2000" dirty="0">
                <a:solidFill>
                  <a:srgbClr val="C00000"/>
                </a:solidFill>
              </a:rPr>
              <a:t>" </a:t>
            </a:r>
            <a:r>
              <a:rPr lang="es-ES" sz="2000" dirty="0" err="1">
                <a:solidFill>
                  <a:srgbClr val="C00000"/>
                </a:solidFill>
              </a:rPr>
              <a:t>content</a:t>
            </a:r>
            <a:r>
              <a:rPr lang="es-ES" sz="2000" dirty="0">
                <a:solidFill>
                  <a:srgbClr val="C00000"/>
                </a:solidFill>
              </a:rPr>
              <a:t>=“”/&gt; </a:t>
            </a:r>
          </a:p>
          <a:p>
            <a:r>
              <a:rPr lang="es-ES" sz="2000" dirty="0">
                <a:solidFill>
                  <a:srgbClr val="C00000"/>
                </a:solidFill>
              </a:rPr>
              <a:t>    &lt;meta </a:t>
            </a:r>
            <a:r>
              <a:rPr lang="es-ES" sz="2000" dirty="0" err="1">
                <a:solidFill>
                  <a:srgbClr val="C00000"/>
                </a:solidFill>
              </a:rPr>
              <a:t>property</a:t>
            </a:r>
            <a:r>
              <a:rPr lang="es-ES" sz="2000" dirty="0">
                <a:solidFill>
                  <a:srgbClr val="C00000"/>
                </a:solidFill>
              </a:rPr>
              <a:t>="</a:t>
            </a:r>
            <a:r>
              <a:rPr lang="es-ES" sz="2000" dirty="0" err="1">
                <a:solidFill>
                  <a:srgbClr val="C00000"/>
                </a:solidFill>
              </a:rPr>
              <a:t>og:image</a:t>
            </a:r>
            <a:r>
              <a:rPr lang="es-ES" sz="2000" dirty="0">
                <a:solidFill>
                  <a:srgbClr val="C00000"/>
                </a:solidFill>
              </a:rPr>
              <a:t>" </a:t>
            </a:r>
            <a:r>
              <a:rPr lang="es-ES" sz="2000" dirty="0" err="1">
                <a:solidFill>
                  <a:srgbClr val="C00000"/>
                </a:solidFill>
              </a:rPr>
              <a:t>content</a:t>
            </a:r>
            <a:r>
              <a:rPr lang="es-ES" sz="2000" dirty="0">
                <a:solidFill>
                  <a:srgbClr val="C00000"/>
                </a:solidFill>
              </a:rPr>
              <a:t>=“”/&gt; </a:t>
            </a:r>
          </a:p>
          <a:p>
            <a:r>
              <a:rPr lang="es-ES" sz="2000" dirty="0"/>
              <a:t> &lt;/head&gt;</a:t>
            </a:r>
          </a:p>
          <a:p>
            <a:r>
              <a:rPr lang="es-ES" sz="2000" dirty="0"/>
              <a:t>  &lt;</a:t>
            </a:r>
            <a:r>
              <a:rPr lang="es-ES" sz="2000" dirty="0" err="1"/>
              <a:t>body</a:t>
            </a:r>
            <a:r>
              <a:rPr lang="es-ES" sz="2000" dirty="0"/>
              <a:t>&gt;</a:t>
            </a:r>
          </a:p>
          <a:p>
            <a:r>
              <a:rPr lang="es-ES" sz="2000" dirty="0"/>
              <a:t>  &lt;/</a:t>
            </a:r>
            <a:r>
              <a:rPr lang="es-ES" sz="2000" dirty="0" err="1"/>
              <a:t>body</a:t>
            </a:r>
            <a:r>
              <a:rPr lang="es-ES" sz="2000" dirty="0"/>
              <a:t>&gt;</a:t>
            </a:r>
          </a:p>
          <a:p>
            <a:r>
              <a:rPr lang="es-ES" sz="2000" dirty="0"/>
              <a:t>&lt;/</a:t>
            </a:r>
            <a:r>
              <a:rPr lang="es-ES" sz="2000" dirty="0" err="1"/>
              <a:t>html</a:t>
            </a:r>
            <a:r>
              <a:rPr lang="es-ES" sz="20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85119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832E39-858D-3A1B-9A4A-AD47722F7A24}"/>
              </a:ext>
            </a:extLst>
          </p:cNvPr>
          <p:cNvSpPr txBox="1"/>
          <p:nvPr/>
        </p:nvSpPr>
        <p:spPr>
          <a:xfrm>
            <a:off x="512956" y="669072"/>
            <a:ext cx="286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medir el SEO?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8496E5-C1F8-CB6C-AEB7-18D9C1F8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29" y="1373675"/>
            <a:ext cx="5541227" cy="41106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DE85578-660B-4EE7-E041-D96448DC1C97}"/>
              </a:ext>
            </a:extLst>
          </p:cNvPr>
          <p:cNvSpPr txBox="1"/>
          <p:nvPr/>
        </p:nvSpPr>
        <p:spPr>
          <a:xfrm>
            <a:off x="2980217" y="5958095"/>
            <a:ext cx="651684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Ocupar puesto top 1 no significa que tengas tráfico</a:t>
            </a:r>
          </a:p>
        </p:txBody>
      </p:sp>
    </p:spTree>
    <p:extLst>
      <p:ext uri="{BB962C8B-B14F-4D97-AF65-F5344CB8AC3E}">
        <p14:creationId xmlns:p14="http://schemas.microsoft.com/office/powerpoint/2010/main" val="1284205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D42178-700B-A68F-4CE5-1F627CC641FA}"/>
              </a:ext>
            </a:extLst>
          </p:cNvPr>
          <p:cNvSpPr txBox="1"/>
          <p:nvPr/>
        </p:nvSpPr>
        <p:spPr>
          <a:xfrm>
            <a:off x="7338432" y="6383403"/>
            <a:ext cx="485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https://www.advancedwebranking.com/ctrstudy/</a:t>
            </a:r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2C57EB-7946-D97B-A48D-49251031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88160"/>
            <a:ext cx="7772400" cy="488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4C9B0B-447A-C59C-A29A-D9141DB0036F}"/>
              </a:ext>
            </a:extLst>
          </p:cNvPr>
          <p:cNvSpPr txBox="1"/>
          <p:nvPr/>
        </p:nvSpPr>
        <p:spPr>
          <a:xfrm>
            <a:off x="277793" y="1250066"/>
            <a:ext cx="791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SEO para Búsquedas que esperan una respuesta geolocalizada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2F5CB4-AD7B-0112-098B-048DAB18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3" y="2057401"/>
            <a:ext cx="3933553" cy="43706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39FE422-44D5-997F-DBFD-8C5E7B77A233}"/>
              </a:ext>
            </a:extLst>
          </p:cNvPr>
          <p:cNvSpPr txBox="1"/>
          <p:nvPr/>
        </p:nvSpPr>
        <p:spPr>
          <a:xfrm>
            <a:off x="4755763" y="2694213"/>
            <a:ext cx="7158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Hay consultas cuya intención es interpretada por Google como la búsqueda de un local.</a:t>
            </a:r>
          </a:p>
          <a:p>
            <a:endParaRPr lang="es-ES" sz="2800" dirty="0"/>
          </a:p>
          <a:p>
            <a:r>
              <a:rPr lang="es-ES" sz="2800" dirty="0"/>
              <a:t>Considera que la respuesta de mapas es más relevante que el contenido de una página.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726465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9D927D-FE77-7CCA-CFBF-3A6113AAEE5B}"/>
              </a:ext>
            </a:extLst>
          </p:cNvPr>
          <p:cNvSpPr txBox="1"/>
          <p:nvPr/>
        </p:nvSpPr>
        <p:spPr>
          <a:xfrm>
            <a:off x="3428563" y="1543868"/>
            <a:ext cx="580800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900" b="1" dirty="0">
                <a:solidFill>
                  <a:srgbClr val="0070C0"/>
                </a:solidFill>
              </a:rPr>
              <a:t>S</a:t>
            </a:r>
            <a:r>
              <a:rPr lang="es-ES" sz="23900" b="1" dirty="0">
                <a:solidFill>
                  <a:srgbClr val="FFC000"/>
                </a:solidFill>
              </a:rPr>
              <a:t>E</a:t>
            </a:r>
            <a:r>
              <a:rPr lang="es-ES" sz="23900" b="1" dirty="0">
                <a:solidFill>
                  <a:srgbClr val="00B05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59378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7D9AB-1E27-2009-6354-6E073C8EA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172" y="4220038"/>
            <a:ext cx="239712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F68DDA7-6230-DCA6-2DF3-C91C83E4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4" y="2148822"/>
            <a:ext cx="8642350" cy="3887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  <a:defRPr/>
            </a:pPr>
            <a:r>
              <a:rPr lang="es-ES" sz="2800" b="1" u="none" dirty="0"/>
              <a:t>Plataforma y herramienta de publicidad online </a:t>
            </a:r>
            <a:r>
              <a:rPr lang="es-ES" sz="2800" u="none" dirty="0"/>
              <a:t>que Google pone a nuestra disposición </a:t>
            </a:r>
            <a:r>
              <a:rPr lang="es-ES" sz="2800" b="1" u="none" dirty="0"/>
              <a:t>para crear anuncios, configurarlos y analizar los resultados</a:t>
            </a:r>
          </a:p>
          <a:p>
            <a:pPr marL="0" indent="0" algn="just">
              <a:buFont typeface="Arial" charset="0"/>
              <a:buNone/>
              <a:defRPr/>
            </a:pPr>
            <a:endParaRPr lang="es-ES" sz="1400" b="1" u="none" dirty="0">
              <a:latin typeface="+mj-lt"/>
            </a:endParaRPr>
          </a:p>
          <a:p>
            <a:pPr algn="just">
              <a:spcAft>
                <a:spcPts val="1800"/>
              </a:spcAft>
              <a:defRPr/>
            </a:pPr>
            <a:r>
              <a:rPr lang="es-ES" sz="2800" u="none" dirty="0">
                <a:latin typeface="+mj-lt"/>
              </a:rPr>
              <a:t>Antes conocido como Google </a:t>
            </a:r>
            <a:r>
              <a:rPr lang="es-ES" sz="2800" u="none" dirty="0" err="1">
                <a:latin typeface="+mj-lt"/>
              </a:rPr>
              <a:t>AdWords</a:t>
            </a:r>
            <a:endParaRPr lang="es-ES" sz="2800" u="none" dirty="0">
              <a:latin typeface="+mj-lt"/>
            </a:endParaRPr>
          </a:p>
          <a:p>
            <a:pPr algn="just">
              <a:spcAft>
                <a:spcPts val="1800"/>
              </a:spcAft>
              <a:defRPr/>
            </a:pPr>
            <a:r>
              <a:rPr lang="es-ES" sz="2800" u="none" dirty="0"/>
              <a:t>Su primer versión fue lanzada en el año 2000 y desde entonces ha venido liderando el mercado</a:t>
            </a:r>
            <a:endParaRPr lang="es-ES" sz="2800" u="none" dirty="0">
              <a:latin typeface="+mj-lt"/>
            </a:endParaRPr>
          </a:p>
          <a:p>
            <a:pPr marL="0" indent="0" algn="just">
              <a:buFont typeface="Arial" charset="0"/>
              <a:buNone/>
              <a:defRPr/>
            </a:pPr>
            <a:endParaRPr lang="es-ES" sz="2800" u="none" dirty="0"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A9D03-F23F-CB7D-C3D6-F11C11639754}"/>
              </a:ext>
            </a:extLst>
          </p:cNvPr>
          <p:cNvSpPr txBox="1"/>
          <p:nvPr/>
        </p:nvSpPr>
        <p:spPr>
          <a:xfrm>
            <a:off x="398784" y="1296365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Google </a:t>
            </a:r>
            <a:r>
              <a:rPr lang="es-ES" sz="2800" dirty="0" err="1"/>
              <a:t>Ads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065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4510FF1-428D-F6DD-6673-19FCB47E6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24" y="1038948"/>
            <a:ext cx="11432009" cy="54721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charset="0"/>
              <a:buNone/>
              <a:defRPr/>
            </a:pPr>
            <a:r>
              <a:rPr lang="es-ES" sz="2800" b="1" u="none" dirty="0">
                <a:latin typeface="+mj-lt"/>
              </a:rPr>
              <a:t>Se basa en un sistema de subastas de anuncios virtuales</a:t>
            </a:r>
          </a:p>
          <a:p>
            <a:pPr marL="0" indent="0" algn="ctr">
              <a:spcAft>
                <a:spcPts val="600"/>
              </a:spcAft>
              <a:buFont typeface="Arial" charset="0"/>
              <a:buNone/>
              <a:defRPr/>
            </a:pPr>
            <a:endParaRPr lang="es-ES" sz="800" u="none" dirty="0">
              <a:latin typeface="+mj-lt"/>
            </a:endParaRPr>
          </a:p>
          <a:p>
            <a:pPr algn="just">
              <a:spcAft>
                <a:spcPts val="1800"/>
              </a:spcAft>
              <a:defRPr/>
            </a:pPr>
            <a:r>
              <a:rPr lang="es-ES" sz="2800" b="1" u="none" dirty="0">
                <a:latin typeface="+mj-lt"/>
              </a:rPr>
              <a:t>¿Cuándo salta la subasta? </a:t>
            </a:r>
            <a:r>
              <a:rPr lang="es-ES" sz="2800" u="none" dirty="0">
                <a:latin typeface="+mj-lt"/>
              </a:rPr>
              <a:t>Cuando la persona cumple los requisitos de segmentación y/o realiza una búsqueda</a:t>
            </a:r>
          </a:p>
          <a:p>
            <a:pPr algn="just">
              <a:spcAft>
                <a:spcPts val="1800"/>
              </a:spcAft>
              <a:defRPr/>
            </a:pPr>
            <a:r>
              <a:rPr lang="es-ES" sz="2800" b="1" u="none" dirty="0">
                <a:latin typeface="+mj-lt"/>
              </a:rPr>
              <a:t>¿Qué anuncios se muestran? </a:t>
            </a:r>
            <a:r>
              <a:rPr lang="es-ES" sz="2800" u="none" dirty="0">
                <a:latin typeface="+mj-lt"/>
              </a:rPr>
              <a:t>Los que tienen los rankings más altos</a:t>
            </a:r>
          </a:p>
          <a:p>
            <a:pPr algn="just">
              <a:spcAft>
                <a:spcPts val="1800"/>
              </a:spcAft>
              <a:defRPr/>
            </a:pPr>
            <a:r>
              <a:rPr lang="es-ES" sz="2800" b="1" u="none" dirty="0"/>
              <a:t>¿Cuál es el ranking más alto? </a:t>
            </a:r>
            <a:r>
              <a:rPr lang="es-ES" sz="2800" u="none" dirty="0"/>
              <a:t>Puede no ser el que mayor presupuesto tenga. Depende de varios factores: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14B24-8AB1-C801-646B-39512005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89" y="5212486"/>
            <a:ext cx="601347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5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7BC5CF-9B9C-229E-A8FC-18E0C90E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5980"/>
            <a:ext cx="7772400" cy="41060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A46229-F07B-4320-755D-EEA4C766915F}"/>
              </a:ext>
            </a:extLst>
          </p:cNvPr>
          <p:cNvSpPr txBox="1"/>
          <p:nvPr/>
        </p:nvSpPr>
        <p:spPr>
          <a:xfrm>
            <a:off x="5602916" y="614200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opcional</a:t>
            </a:r>
          </a:p>
        </p:txBody>
      </p:sp>
    </p:spTree>
    <p:extLst>
      <p:ext uri="{BB962C8B-B14F-4D97-AF65-F5344CB8AC3E}">
        <p14:creationId xmlns:p14="http://schemas.microsoft.com/office/powerpoint/2010/main" val="580151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342646-99F6-B00F-B057-4A3A5FE5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67603"/>
            <a:ext cx="7772400" cy="37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E86EB9-04D7-593E-CEDE-961686BAF847}"/>
              </a:ext>
            </a:extLst>
          </p:cNvPr>
          <p:cNvSpPr txBox="1"/>
          <p:nvPr/>
        </p:nvSpPr>
        <p:spPr>
          <a:xfrm>
            <a:off x="1025025" y="586224"/>
            <a:ext cx="9542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Google es un sistema de recuperación de información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1CB9A66C-776D-6DB5-B694-3D11FE856ACE}"/>
              </a:ext>
            </a:extLst>
          </p:cNvPr>
          <p:cNvSpPr/>
          <p:nvPr/>
        </p:nvSpPr>
        <p:spPr>
          <a:xfrm>
            <a:off x="5723322" y="1501850"/>
            <a:ext cx="1181901" cy="43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1228F8E3-529C-B951-EF45-E5B90B292209}"/>
              </a:ext>
            </a:extLst>
          </p:cNvPr>
          <p:cNvGrpSpPr/>
          <p:nvPr/>
        </p:nvGrpSpPr>
        <p:grpSpPr>
          <a:xfrm>
            <a:off x="3115732" y="2439119"/>
            <a:ext cx="1040528" cy="974317"/>
            <a:chOff x="2270234" y="2256579"/>
            <a:chExt cx="1040528" cy="974317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D7A93BD-AB82-D056-A337-50FFFE692755}"/>
                </a:ext>
              </a:extLst>
            </p:cNvPr>
            <p:cNvSpPr/>
            <p:nvPr/>
          </p:nvSpPr>
          <p:spPr>
            <a:xfrm>
              <a:off x="2711669" y="2256579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3E703C3A-1DB3-2198-5457-18BFF5D5BCCA}"/>
                </a:ext>
              </a:extLst>
            </p:cNvPr>
            <p:cNvSpPr/>
            <p:nvPr/>
          </p:nvSpPr>
          <p:spPr>
            <a:xfrm>
              <a:off x="2417379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1BC7C5CA-B79C-D0F0-CFA6-B5BEFDC35F1F}"/>
                </a:ext>
              </a:extLst>
            </p:cNvPr>
            <p:cNvSpPr/>
            <p:nvPr/>
          </p:nvSpPr>
          <p:spPr>
            <a:xfrm>
              <a:off x="300596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47BF28B6-F51E-6A32-9945-98814F868A25}"/>
                </a:ext>
              </a:extLst>
            </p:cNvPr>
            <p:cNvSpPr/>
            <p:nvPr/>
          </p:nvSpPr>
          <p:spPr>
            <a:xfrm>
              <a:off x="227023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E7CA4C3D-8887-B52F-82C6-0ACCC71335B9}"/>
                </a:ext>
              </a:extLst>
            </p:cNvPr>
            <p:cNvSpPr/>
            <p:nvPr/>
          </p:nvSpPr>
          <p:spPr>
            <a:xfrm>
              <a:off x="256452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2E6E223D-E09C-1186-FAC5-FC205F42A2CC}"/>
                </a:ext>
              </a:extLst>
            </p:cNvPr>
            <p:cNvSpPr/>
            <p:nvPr/>
          </p:nvSpPr>
          <p:spPr>
            <a:xfrm>
              <a:off x="285881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A1984FC7-E247-045E-91F1-3E1B99DE1920}"/>
                </a:ext>
              </a:extLst>
            </p:cNvPr>
            <p:cNvSpPr/>
            <p:nvPr/>
          </p:nvSpPr>
          <p:spPr>
            <a:xfrm>
              <a:off x="3163617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14" name="Conector angular 13">
              <a:extLst>
                <a:ext uri="{FF2B5EF4-FFF2-40B4-BE49-F238E27FC236}">
                  <a16:creationId xmlns:a16="http://schemas.microsoft.com/office/drawing/2014/main" id="{DC34B62C-076C-9C2E-08A8-6257B61DA3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0951" y="2490953"/>
              <a:ext cx="294290" cy="140852"/>
            </a:xfrm>
            <a:prstGeom prst="bent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ector angular 21">
              <a:extLst>
                <a:ext uri="{FF2B5EF4-FFF2-40B4-BE49-F238E27FC236}">
                  <a16:creationId xmlns:a16="http://schemas.microsoft.com/office/drawing/2014/main" id="{83AFDCB1-DC37-3BDC-4EB4-7444DC896D09}"/>
                </a:ext>
              </a:extLst>
            </p:cNvPr>
            <p:cNvCxnSpPr>
              <a:cxnSpLocks/>
            </p:cNvCxnSpPr>
            <p:nvPr/>
          </p:nvCxnSpPr>
          <p:spPr>
            <a:xfrm>
              <a:off x="2858815" y="2490954"/>
              <a:ext cx="220717" cy="140853"/>
            </a:xfrm>
            <a:prstGeom prst="bentConnector3">
              <a:avLst>
                <a:gd name="adj1" fmla="val 9762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A15483CB-C909-AE45-B1F0-1315AFA11560}"/>
                </a:ext>
              </a:extLst>
            </p:cNvPr>
            <p:cNvCxnSpPr/>
            <p:nvPr/>
          </p:nvCxnSpPr>
          <p:spPr>
            <a:xfrm>
              <a:off x="2564524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78402D4C-E601-C844-4742-609EAC668E99}"/>
                </a:ext>
              </a:extLst>
            </p:cNvPr>
            <p:cNvCxnSpPr/>
            <p:nvPr/>
          </p:nvCxnSpPr>
          <p:spPr>
            <a:xfrm>
              <a:off x="2422633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449A7584-49E4-7F82-BE16-8E5E26F2CBA7}"/>
                </a:ext>
              </a:extLst>
            </p:cNvPr>
            <p:cNvCxnSpPr/>
            <p:nvPr/>
          </p:nvCxnSpPr>
          <p:spPr>
            <a:xfrm>
              <a:off x="3158357" y="2866180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Conector recto de flecha 37">
              <a:extLst>
                <a:ext uri="{FF2B5EF4-FFF2-40B4-BE49-F238E27FC236}">
                  <a16:creationId xmlns:a16="http://schemas.microsoft.com/office/drawing/2014/main" id="{902B7315-46BC-005E-1954-5C680EF34FAC}"/>
                </a:ext>
              </a:extLst>
            </p:cNvPr>
            <p:cNvCxnSpPr/>
            <p:nvPr/>
          </p:nvCxnSpPr>
          <p:spPr>
            <a:xfrm>
              <a:off x="3016466" y="2871438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7DD7E7C6-DF12-9A5F-31A2-B3FDF4F02902}"/>
              </a:ext>
            </a:extLst>
          </p:cNvPr>
          <p:cNvCxnSpPr>
            <a:stCxn id="3" idx="2"/>
          </p:cNvCxnSpPr>
          <p:nvPr/>
        </p:nvCxnSpPr>
        <p:spPr>
          <a:xfrm flipH="1">
            <a:off x="3630739" y="1934659"/>
            <a:ext cx="2683534" cy="480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ject 14">
            <a:extLst>
              <a:ext uri="{FF2B5EF4-FFF2-40B4-BE49-F238E27FC236}">
                <a16:creationId xmlns:a16="http://schemas.microsoft.com/office/drawing/2014/main" id="{D698F722-FACE-43D2-B7CA-8659CA6DA01C}"/>
              </a:ext>
            </a:extLst>
          </p:cNvPr>
          <p:cNvSpPr/>
          <p:nvPr/>
        </p:nvSpPr>
        <p:spPr>
          <a:xfrm>
            <a:off x="4408744" y="1852594"/>
            <a:ext cx="536573" cy="325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A68FF39A-8661-5088-CAB3-E80934624AC7}"/>
              </a:ext>
            </a:extLst>
          </p:cNvPr>
          <p:cNvSpPr txBox="1"/>
          <p:nvPr/>
        </p:nvSpPr>
        <p:spPr>
          <a:xfrm>
            <a:off x="444672" y="1525580"/>
            <a:ext cx="2300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&lt;</a:t>
            </a:r>
            <a:r>
              <a:rPr lang="es-ES" sz="1600" dirty="0" err="1"/>
              <a:t>html</a:t>
            </a:r>
            <a:r>
              <a:rPr lang="es-ES" sz="1600" dirty="0"/>
              <a:t>&gt;</a:t>
            </a:r>
          </a:p>
          <a:p>
            <a:r>
              <a:rPr lang="es-ES" sz="1600" dirty="0"/>
              <a:t> &lt;head&gt;</a:t>
            </a:r>
          </a:p>
          <a:p>
            <a:r>
              <a:rPr lang="es-ES" sz="1600" dirty="0"/>
              <a:t> &lt;/head&gt;</a:t>
            </a:r>
          </a:p>
          <a:p>
            <a:r>
              <a:rPr lang="es-ES" sz="1600" dirty="0"/>
              <a:t> &lt;</a:t>
            </a:r>
            <a:r>
              <a:rPr lang="es-ES" sz="1600" dirty="0" err="1"/>
              <a:t>body</a:t>
            </a:r>
            <a:r>
              <a:rPr lang="es-ES" sz="1600" dirty="0"/>
              <a:t>&gt;</a:t>
            </a:r>
          </a:p>
          <a:p>
            <a:r>
              <a:rPr lang="es-ES" sz="1600" dirty="0"/>
              <a:t>  &lt;</a:t>
            </a:r>
            <a:r>
              <a:rPr lang="es-ES" sz="1600" dirty="0" err="1"/>
              <a:t>header</a:t>
            </a:r>
            <a:r>
              <a:rPr lang="es-ES" sz="1600" dirty="0"/>
              <a:t>&gt;</a:t>
            </a:r>
          </a:p>
          <a:p>
            <a:r>
              <a:rPr lang="es-ES" sz="1600" dirty="0"/>
              <a:t>    …</a:t>
            </a:r>
          </a:p>
          <a:p>
            <a:r>
              <a:rPr lang="es-ES" sz="1600" dirty="0"/>
              <a:t>    </a:t>
            </a:r>
            <a:r>
              <a:rPr lang="es-ES" sz="1600" dirty="0">
                <a:solidFill>
                  <a:srgbClr val="FF0000"/>
                </a:solidFill>
              </a:rPr>
              <a:t>&lt;a </a:t>
            </a:r>
            <a:r>
              <a:rPr lang="es-ES" sz="1600" dirty="0" err="1">
                <a:solidFill>
                  <a:srgbClr val="FF0000"/>
                </a:solidFill>
              </a:rPr>
              <a:t>href</a:t>
            </a:r>
            <a:r>
              <a:rPr lang="es-ES" sz="1600" dirty="0">
                <a:solidFill>
                  <a:srgbClr val="FF0000"/>
                </a:solidFill>
              </a:rPr>
              <a:t>=“”&gt;&lt;/a&gt;</a:t>
            </a:r>
          </a:p>
          <a:p>
            <a:r>
              <a:rPr lang="es-ES" sz="1600" dirty="0">
                <a:solidFill>
                  <a:srgbClr val="FF0000"/>
                </a:solidFill>
              </a:rPr>
              <a:t>  </a:t>
            </a:r>
            <a:r>
              <a:rPr lang="es-ES" sz="1600" dirty="0"/>
              <a:t>&lt;/</a:t>
            </a:r>
            <a:r>
              <a:rPr lang="es-ES" sz="1600" dirty="0" err="1"/>
              <a:t>header</a:t>
            </a:r>
            <a:r>
              <a:rPr lang="es-ES" sz="1600" dirty="0"/>
              <a:t>&gt;</a:t>
            </a:r>
          </a:p>
          <a:p>
            <a:r>
              <a:rPr lang="es-ES" sz="1600" dirty="0"/>
              <a:t> &lt;/</a:t>
            </a:r>
            <a:r>
              <a:rPr lang="es-ES" sz="1600" dirty="0" err="1"/>
              <a:t>body</a:t>
            </a:r>
            <a:r>
              <a:rPr lang="es-ES" sz="1600" dirty="0"/>
              <a:t>&gt;</a:t>
            </a:r>
          </a:p>
          <a:p>
            <a:r>
              <a:rPr lang="es-ES" sz="1600" dirty="0"/>
              <a:t>&lt;/</a:t>
            </a:r>
            <a:r>
              <a:rPr lang="es-ES" sz="1600" dirty="0" err="1"/>
              <a:t>html</a:t>
            </a:r>
            <a:r>
              <a:rPr lang="es-ES" sz="1600" dirty="0"/>
              <a:t>&gt;</a:t>
            </a:r>
          </a:p>
        </p:txBody>
      </p:sp>
      <p:cxnSp>
        <p:nvCxnSpPr>
          <p:cNvPr id="79" name="Conector angular 78">
            <a:extLst>
              <a:ext uri="{FF2B5EF4-FFF2-40B4-BE49-F238E27FC236}">
                <a16:creationId xmlns:a16="http://schemas.microsoft.com/office/drawing/2014/main" id="{8B77EC12-7955-AFAD-1A1E-216D7020FAA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6346" y="2675857"/>
            <a:ext cx="294290" cy="140852"/>
          </a:xfrm>
          <a:prstGeom prst="bentConnector3">
            <a:avLst>
              <a:gd name="adj1" fmla="val 10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0" name="Grupo 79">
            <a:extLst>
              <a:ext uri="{FF2B5EF4-FFF2-40B4-BE49-F238E27FC236}">
                <a16:creationId xmlns:a16="http://schemas.microsoft.com/office/drawing/2014/main" id="{C8DC9560-1321-4270-7709-4B88E4D590D5}"/>
              </a:ext>
            </a:extLst>
          </p:cNvPr>
          <p:cNvGrpSpPr/>
          <p:nvPr/>
        </p:nvGrpSpPr>
        <p:grpSpPr>
          <a:xfrm>
            <a:off x="5796492" y="2444373"/>
            <a:ext cx="1040528" cy="974317"/>
            <a:chOff x="2270234" y="2256579"/>
            <a:chExt cx="1040528" cy="974317"/>
          </a:xfrm>
        </p:grpSpPr>
        <p:sp>
          <p:nvSpPr>
            <p:cNvPr id="81" name="object 15">
              <a:extLst>
                <a:ext uri="{FF2B5EF4-FFF2-40B4-BE49-F238E27FC236}">
                  <a16:creationId xmlns:a16="http://schemas.microsoft.com/office/drawing/2014/main" id="{AA0294D1-1B3B-FFA9-50F8-94232CC0DEF1}"/>
                </a:ext>
              </a:extLst>
            </p:cNvPr>
            <p:cNvSpPr/>
            <p:nvPr/>
          </p:nvSpPr>
          <p:spPr>
            <a:xfrm>
              <a:off x="2711669" y="2256579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15">
              <a:extLst>
                <a:ext uri="{FF2B5EF4-FFF2-40B4-BE49-F238E27FC236}">
                  <a16:creationId xmlns:a16="http://schemas.microsoft.com/office/drawing/2014/main" id="{D2A784F9-5BE4-3FF5-2C69-9B3614EBC3C5}"/>
                </a:ext>
              </a:extLst>
            </p:cNvPr>
            <p:cNvSpPr/>
            <p:nvPr/>
          </p:nvSpPr>
          <p:spPr>
            <a:xfrm>
              <a:off x="2417379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3" name="object 15">
              <a:extLst>
                <a:ext uri="{FF2B5EF4-FFF2-40B4-BE49-F238E27FC236}">
                  <a16:creationId xmlns:a16="http://schemas.microsoft.com/office/drawing/2014/main" id="{00EB6215-E305-DF77-6FF6-FE03E0830DD8}"/>
                </a:ext>
              </a:extLst>
            </p:cNvPr>
            <p:cNvSpPr/>
            <p:nvPr/>
          </p:nvSpPr>
          <p:spPr>
            <a:xfrm>
              <a:off x="300596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15">
              <a:extLst>
                <a:ext uri="{FF2B5EF4-FFF2-40B4-BE49-F238E27FC236}">
                  <a16:creationId xmlns:a16="http://schemas.microsoft.com/office/drawing/2014/main" id="{8647C727-9BD0-99A3-5782-0B8D8C1DA509}"/>
                </a:ext>
              </a:extLst>
            </p:cNvPr>
            <p:cNvSpPr/>
            <p:nvPr/>
          </p:nvSpPr>
          <p:spPr>
            <a:xfrm>
              <a:off x="227023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15">
              <a:extLst>
                <a:ext uri="{FF2B5EF4-FFF2-40B4-BE49-F238E27FC236}">
                  <a16:creationId xmlns:a16="http://schemas.microsoft.com/office/drawing/2014/main" id="{9A8B566E-D686-4DD1-8D6E-7560092998A6}"/>
                </a:ext>
              </a:extLst>
            </p:cNvPr>
            <p:cNvSpPr/>
            <p:nvPr/>
          </p:nvSpPr>
          <p:spPr>
            <a:xfrm>
              <a:off x="256452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6" name="object 15">
              <a:extLst>
                <a:ext uri="{FF2B5EF4-FFF2-40B4-BE49-F238E27FC236}">
                  <a16:creationId xmlns:a16="http://schemas.microsoft.com/office/drawing/2014/main" id="{B8EC307C-0506-39E2-05AE-0609B6E9537E}"/>
                </a:ext>
              </a:extLst>
            </p:cNvPr>
            <p:cNvSpPr/>
            <p:nvPr/>
          </p:nvSpPr>
          <p:spPr>
            <a:xfrm>
              <a:off x="285881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7" name="object 15">
              <a:extLst>
                <a:ext uri="{FF2B5EF4-FFF2-40B4-BE49-F238E27FC236}">
                  <a16:creationId xmlns:a16="http://schemas.microsoft.com/office/drawing/2014/main" id="{9D17E460-B2CD-FB0E-FF93-E5F61EDBA11F}"/>
                </a:ext>
              </a:extLst>
            </p:cNvPr>
            <p:cNvSpPr/>
            <p:nvPr/>
          </p:nvSpPr>
          <p:spPr>
            <a:xfrm>
              <a:off x="3163617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88" name="Conector angular 87">
              <a:extLst>
                <a:ext uri="{FF2B5EF4-FFF2-40B4-BE49-F238E27FC236}">
                  <a16:creationId xmlns:a16="http://schemas.microsoft.com/office/drawing/2014/main" id="{748D6AF4-8DDB-52F2-309E-E999D405575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0951" y="2490953"/>
              <a:ext cx="294290" cy="140852"/>
            </a:xfrm>
            <a:prstGeom prst="bent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Conector angular 88">
              <a:extLst>
                <a:ext uri="{FF2B5EF4-FFF2-40B4-BE49-F238E27FC236}">
                  <a16:creationId xmlns:a16="http://schemas.microsoft.com/office/drawing/2014/main" id="{9D65D814-19A9-0A86-C061-7BA81016627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815" y="2490954"/>
              <a:ext cx="220717" cy="140853"/>
            </a:xfrm>
            <a:prstGeom prst="bentConnector3">
              <a:avLst>
                <a:gd name="adj1" fmla="val 9762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Conector recto de flecha 89">
              <a:extLst>
                <a:ext uri="{FF2B5EF4-FFF2-40B4-BE49-F238E27FC236}">
                  <a16:creationId xmlns:a16="http://schemas.microsoft.com/office/drawing/2014/main" id="{154E63F9-8F80-CE98-4BB1-8BC564B30159}"/>
                </a:ext>
              </a:extLst>
            </p:cNvPr>
            <p:cNvCxnSpPr/>
            <p:nvPr/>
          </p:nvCxnSpPr>
          <p:spPr>
            <a:xfrm>
              <a:off x="2564524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Conector recto de flecha 90">
              <a:extLst>
                <a:ext uri="{FF2B5EF4-FFF2-40B4-BE49-F238E27FC236}">
                  <a16:creationId xmlns:a16="http://schemas.microsoft.com/office/drawing/2014/main" id="{04166D5E-F373-C531-3668-A15683C17F59}"/>
                </a:ext>
              </a:extLst>
            </p:cNvPr>
            <p:cNvCxnSpPr/>
            <p:nvPr/>
          </p:nvCxnSpPr>
          <p:spPr>
            <a:xfrm>
              <a:off x="2422633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Conector recto de flecha 91">
              <a:extLst>
                <a:ext uri="{FF2B5EF4-FFF2-40B4-BE49-F238E27FC236}">
                  <a16:creationId xmlns:a16="http://schemas.microsoft.com/office/drawing/2014/main" id="{412AF9AB-CD32-63DD-D09D-A769C8AD9B46}"/>
                </a:ext>
              </a:extLst>
            </p:cNvPr>
            <p:cNvCxnSpPr/>
            <p:nvPr/>
          </p:nvCxnSpPr>
          <p:spPr>
            <a:xfrm>
              <a:off x="3158357" y="2866180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Conector recto de flecha 92">
              <a:extLst>
                <a:ext uri="{FF2B5EF4-FFF2-40B4-BE49-F238E27FC236}">
                  <a16:creationId xmlns:a16="http://schemas.microsoft.com/office/drawing/2014/main" id="{759B2B90-7A0E-AA79-5991-3313A34A2B42}"/>
                </a:ext>
              </a:extLst>
            </p:cNvPr>
            <p:cNvCxnSpPr/>
            <p:nvPr/>
          </p:nvCxnSpPr>
          <p:spPr>
            <a:xfrm>
              <a:off x="3016466" y="2871438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6E8F0167-D906-304B-EDB5-D0220455951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314272" y="1934659"/>
            <a:ext cx="1" cy="50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bject 14">
            <a:extLst>
              <a:ext uri="{FF2B5EF4-FFF2-40B4-BE49-F238E27FC236}">
                <a16:creationId xmlns:a16="http://schemas.microsoft.com/office/drawing/2014/main" id="{A6EBE287-5AD2-B768-4161-C1A5B7A81209}"/>
              </a:ext>
            </a:extLst>
          </p:cNvPr>
          <p:cNvSpPr/>
          <p:nvPr/>
        </p:nvSpPr>
        <p:spPr>
          <a:xfrm>
            <a:off x="5796492" y="2063105"/>
            <a:ext cx="536573" cy="325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96" name="Conector angular 95">
            <a:extLst>
              <a:ext uri="{FF2B5EF4-FFF2-40B4-BE49-F238E27FC236}">
                <a16:creationId xmlns:a16="http://schemas.microsoft.com/office/drawing/2014/main" id="{F23DD00D-A7AF-1806-FC7A-F25AC0FE85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17106" y="2681111"/>
            <a:ext cx="294290" cy="140852"/>
          </a:xfrm>
          <a:prstGeom prst="bentConnector3">
            <a:avLst>
              <a:gd name="adj1" fmla="val 10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9" name="Grupo 98">
            <a:extLst>
              <a:ext uri="{FF2B5EF4-FFF2-40B4-BE49-F238E27FC236}">
                <a16:creationId xmlns:a16="http://schemas.microsoft.com/office/drawing/2014/main" id="{3DC74B69-BF0E-74BB-018C-11B05892BC4A}"/>
              </a:ext>
            </a:extLst>
          </p:cNvPr>
          <p:cNvGrpSpPr/>
          <p:nvPr/>
        </p:nvGrpSpPr>
        <p:grpSpPr>
          <a:xfrm>
            <a:off x="8025191" y="2415583"/>
            <a:ext cx="1040528" cy="974317"/>
            <a:chOff x="2270234" y="2256579"/>
            <a:chExt cx="1040528" cy="974317"/>
          </a:xfrm>
        </p:grpSpPr>
        <p:sp>
          <p:nvSpPr>
            <p:cNvPr id="100" name="object 15">
              <a:extLst>
                <a:ext uri="{FF2B5EF4-FFF2-40B4-BE49-F238E27FC236}">
                  <a16:creationId xmlns:a16="http://schemas.microsoft.com/office/drawing/2014/main" id="{4AE91EBA-8161-90AC-DA44-7EEABF7D2203}"/>
                </a:ext>
              </a:extLst>
            </p:cNvPr>
            <p:cNvSpPr/>
            <p:nvPr/>
          </p:nvSpPr>
          <p:spPr>
            <a:xfrm>
              <a:off x="2711669" y="2256579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1" name="object 15">
              <a:extLst>
                <a:ext uri="{FF2B5EF4-FFF2-40B4-BE49-F238E27FC236}">
                  <a16:creationId xmlns:a16="http://schemas.microsoft.com/office/drawing/2014/main" id="{CDAB4CE0-0FA2-52EC-4957-2EE79772A31C}"/>
                </a:ext>
              </a:extLst>
            </p:cNvPr>
            <p:cNvSpPr/>
            <p:nvPr/>
          </p:nvSpPr>
          <p:spPr>
            <a:xfrm>
              <a:off x="2417379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2" name="object 15">
              <a:extLst>
                <a:ext uri="{FF2B5EF4-FFF2-40B4-BE49-F238E27FC236}">
                  <a16:creationId xmlns:a16="http://schemas.microsoft.com/office/drawing/2014/main" id="{6A50CE24-F215-959A-76FC-31B97F1E658D}"/>
                </a:ext>
              </a:extLst>
            </p:cNvPr>
            <p:cNvSpPr/>
            <p:nvPr/>
          </p:nvSpPr>
          <p:spPr>
            <a:xfrm>
              <a:off x="3005960" y="2631805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3" name="object 15">
              <a:extLst>
                <a:ext uri="{FF2B5EF4-FFF2-40B4-BE49-F238E27FC236}">
                  <a16:creationId xmlns:a16="http://schemas.microsoft.com/office/drawing/2014/main" id="{5D56C2E7-A9D0-CC4C-C556-1B898F0EC08D}"/>
                </a:ext>
              </a:extLst>
            </p:cNvPr>
            <p:cNvSpPr/>
            <p:nvPr/>
          </p:nvSpPr>
          <p:spPr>
            <a:xfrm>
              <a:off x="227023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4" name="object 15">
              <a:extLst>
                <a:ext uri="{FF2B5EF4-FFF2-40B4-BE49-F238E27FC236}">
                  <a16:creationId xmlns:a16="http://schemas.microsoft.com/office/drawing/2014/main" id="{E9A61065-600B-F7E9-938A-21153E3C97A5}"/>
                </a:ext>
              </a:extLst>
            </p:cNvPr>
            <p:cNvSpPr/>
            <p:nvPr/>
          </p:nvSpPr>
          <p:spPr>
            <a:xfrm>
              <a:off x="2564524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5" name="object 15">
              <a:extLst>
                <a:ext uri="{FF2B5EF4-FFF2-40B4-BE49-F238E27FC236}">
                  <a16:creationId xmlns:a16="http://schemas.microsoft.com/office/drawing/2014/main" id="{C902138F-385E-26A0-B17B-BA4C678CFA66}"/>
                </a:ext>
              </a:extLst>
            </p:cNvPr>
            <p:cNvSpPr/>
            <p:nvPr/>
          </p:nvSpPr>
          <p:spPr>
            <a:xfrm>
              <a:off x="2858815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6" name="object 15">
              <a:extLst>
                <a:ext uri="{FF2B5EF4-FFF2-40B4-BE49-F238E27FC236}">
                  <a16:creationId xmlns:a16="http://schemas.microsoft.com/office/drawing/2014/main" id="{600CB755-F2BA-7ACD-55F0-5395566D71D9}"/>
                </a:ext>
              </a:extLst>
            </p:cNvPr>
            <p:cNvSpPr/>
            <p:nvPr/>
          </p:nvSpPr>
          <p:spPr>
            <a:xfrm>
              <a:off x="3163617" y="2996522"/>
              <a:ext cx="147145" cy="234374"/>
            </a:xfrm>
            <a:custGeom>
              <a:avLst/>
              <a:gdLst/>
              <a:ahLst/>
              <a:cxnLst/>
              <a:rect l="l" t="t" r="r" b="b"/>
              <a:pathLst>
                <a:path w="450052" h="521379">
                  <a:moveTo>
                    <a:pt x="0" y="0"/>
                  </a:moveTo>
                  <a:lnTo>
                    <a:pt x="375042" y="0"/>
                  </a:lnTo>
                  <a:lnTo>
                    <a:pt x="450052" y="75009"/>
                  </a:lnTo>
                  <a:lnTo>
                    <a:pt x="450052" y="521379"/>
                  </a:lnTo>
                  <a:lnTo>
                    <a:pt x="0" y="52137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F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cxnSp>
          <p:nvCxnSpPr>
            <p:cNvPr id="107" name="Conector angular 106">
              <a:extLst>
                <a:ext uri="{FF2B5EF4-FFF2-40B4-BE49-F238E27FC236}">
                  <a16:creationId xmlns:a16="http://schemas.microsoft.com/office/drawing/2014/main" id="{9430DF1D-B01D-E340-BF0D-D88EAAA08AC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0951" y="2490953"/>
              <a:ext cx="294290" cy="140852"/>
            </a:xfrm>
            <a:prstGeom prst="bent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ector angular 107">
              <a:extLst>
                <a:ext uri="{FF2B5EF4-FFF2-40B4-BE49-F238E27FC236}">
                  <a16:creationId xmlns:a16="http://schemas.microsoft.com/office/drawing/2014/main" id="{D30162E1-12BB-4CEB-C0CE-72B17DBC518F}"/>
                </a:ext>
              </a:extLst>
            </p:cNvPr>
            <p:cNvCxnSpPr>
              <a:cxnSpLocks/>
            </p:cNvCxnSpPr>
            <p:nvPr/>
          </p:nvCxnSpPr>
          <p:spPr>
            <a:xfrm>
              <a:off x="2858815" y="2490954"/>
              <a:ext cx="220717" cy="140853"/>
            </a:xfrm>
            <a:prstGeom prst="bentConnector3">
              <a:avLst>
                <a:gd name="adj1" fmla="val 97620"/>
              </a:avLst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Conector recto de flecha 108">
              <a:extLst>
                <a:ext uri="{FF2B5EF4-FFF2-40B4-BE49-F238E27FC236}">
                  <a16:creationId xmlns:a16="http://schemas.microsoft.com/office/drawing/2014/main" id="{38FE671B-7CC6-7E7D-9A95-AFAD9705E65C}"/>
                </a:ext>
              </a:extLst>
            </p:cNvPr>
            <p:cNvCxnSpPr/>
            <p:nvPr/>
          </p:nvCxnSpPr>
          <p:spPr>
            <a:xfrm>
              <a:off x="2564524" y="2860924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Conector recto de flecha 109">
              <a:extLst>
                <a:ext uri="{FF2B5EF4-FFF2-40B4-BE49-F238E27FC236}">
                  <a16:creationId xmlns:a16="http://schemas.microsoft.com/office/drawing/2014/main" id="{53947067-BA37-C083-78ED-741C80D10C92}"/>
                </a:ext>
              </a:extLst>
            </p:cNvPr>
            <p:cNvCxnSpPr/>
            <p:nvPr/>
          </p:nvCxnSpPr>
          <p:spPr>
            <a:xfrm>
              <a:off x="2422633" y="2866182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Conector recto de flecha 110">
              <a:extLst>
                <a:ext uri="{FF2B5EF4-FFF2-40B4-BE49-F238E27FC236}">
                  <a16:creationId xmlns:a16="http://schemas.microsoft.com/office/drawing/2014/main" id="{B74299B9-C3EF-4C81-4ECD-566BD0BB0E44}"/>
                </a:ext>
              </a:extLst>
            </p:cNvPr>
            <p:cNvCxnSpPr/>
            <p:nvPr/>
          </p:nvCxnSpPr>
          <p:spPr>
            <a:xfrm>
              <a:off x="3158357" y="2866180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Conector recto de flecha 111">
              <a:extLst>
                <a:ext uri="{FF2B5EF4-FFF2-40B4-BE49-F238E27FC236}">
                  <a16:creationId xmlns:a16="http://schemas.microsoft.com/office/drawing/2014/main" id="{3B3E0DCD-AE25-BC79-9E6B-46E2EFFBE139}"/>
                </a:ext>
              </a:extLst>
            </p:cNvPr>
            <p:cNvCxnSpPr/>
            <p:nvPr/>
          </p:nvCxnSpPr>
          <p:spPr>
            <a:xfrm>
              <a:off x="3016466" y="2871438"/>
              <a:ext cx="0" cy="13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3" name="Conector recto de flecha 112">
            <a:extLst>
              <a:ext uri="{FF2B5EF4-FFF2-40B4-BE49-F238E27FC236}">
                <a16:creationId xmlns:a16="http://schemas.microsoft.com/office/drawing/2014/main" id="{06690D7A-4614-D944-7371-C8623DBC7D3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314273" y="1934659"/>
            <a:ext cx="2225925" cy="457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bject 14">
            <a:extLst>
              <a:ext uri="{FF2B5EF4-FFF2-40B4-BE49-F238E27FC236}">
                <a16:creationId xmlns:a16="http://schemas.microsoft.com/office/drawing/2014/main" id="{0B9CE336-2B73-4305-91CF-46D3C26F26B9}"/>
              </a:ext>
            </a:extLst>
          </p:cNvPr>
          <p:cNvSpPr/>
          <p:nvPr/>
        </p:nvSpPr>
        <p:spPr>
          <a:xfrm>
            <a:off x="7635763" y="1900252"/>
            <a:ext cx="536573" cy="325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15" name="Conector angular 114">
            <a:extLst>
              <a:ext uri="{FF2B5EF4-FFF2-40B4-BE49-F238E27FC236}">
                <a16:creationId xmlns:a16="http://schemas.microsoft.com/office/drawing/2014/main" id="{1039E98F-137D-B9F4-C986-258AFC3CF6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45805" y="2652321"/>
            <a:ext cx="294290" cy="140852"/>
          </a:xfrm>
          <a:prstGeom prst="bentConnector3">
            <a:avLst>
              <a:gd name="adj1" fmla="val 10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1" name="Conector angular 120">
            <a:extLst>
              <a:ext uri="{FF2B5EF4-FFF2-40B4-BE49-F238E27FC236}">
                <a16:creationId xmlns:a16="http://schemas.microsoft.com/office/drawing/2014/main" id="{83B3AF2B-244F-D061-979C-6EA5FD55C3C1}"/>
              </a:ext>
            </a:extLst>
          </p:cNvPr>
          <p:cNvCxnSpPr>
            <a:endCxn id="3" idx="1"/>
          </p:cNvCxnSpPr>
          <p:nvPr/>
        </p:nvCxnSpPr>
        <p:spPr>
          <a:xfrm flipV="1">
            <a:off x="3262877" y="1718255"/>
            <a:ext cx="2460445" cy="1072554"/>
          </a:xfrm>
          <a:prstGeom prst="bentConnector3">
            <a:avLst>
              <a:gd name="adj1" fmla="val 4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angular 123">
            <a:extLst>
              <a:ext uri="{FF2B5EF4-FFF2-40B4-BE49-F238E27FC236}">
                <a16:creationId xmlns:a16="http://schemas.microsoft.com/office/drawing/2014/main" id="{DC124095-CFA5-19D9-B37A-259E0C49714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556661" y="1718255"/>
            <a:ext cx="2166661" cy="741541"/>
          </a:xfrm>
          <a:prstGeom prst="bentConnector3">
            <a:avLst>
              <a:gd name="adj1" fmla="val 41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CBD72ADC-8FEE-077B-1CE7-9D2E8D6D6437}"/>
              </a:ext>
            </a:extLst>
          </p:cNvPr>
          <p:cNvSpPr txBox="1"/>
          <p:nvPr/>
        </p:nvSpPr>
        <p:spPr>
          <a:xfrm>
            <a:off x="3198614" y="1480601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>
                <a:solidFill>
                  <a:schemeClr val="accent1"/>
                </a:solidFill>
              </a:rPr>
              <a:t>keywords</a:t>
            </a:r>
            <a:endParaRPr lang="es-ES" sz="1100" dirty="0">
              <a:solidFill>
                <a:schemeClr val="accent1"/>
              </a:solidFill>
            </a:endParaRPr>
          </a:p>
        </p:txBody>
      </p:sp>
      <p:sp>
        <p:nvSpPr>
          <p:cNvPr id="129" name="object 97">
            <a:extLst>
              <a:ext uri="{FF2B5EF4-FFF2-40B4-BE49-F238E27FC236}">
                <a16:creationId xmlns:a16="http://schemas.microsoft.com/office/drawing/2014/main" id="{43D9B28F-F728-8EC7-641A-F05C2E0C5AEA}"/>
              </a:ext>
            </a:extLst>
          </p:cNvPr>
          <p:cNvSpPr/>
          <p:nvPr/>
        </p:nvSpPr>
        <p:spPr>
          <a:xfrm>
            <a:off x="9736495" y="1865590"/>
            <a:ext cx="536573" cy="523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30" name="Conector angular 129">
            <a:extLst>
              <a:ext uri="{FF2B5EF4-FFF2-40B4-BE49-F238E27FC236}">
                <a16:creationId xmlns:a16="http://schemas.microsoft.com/office/drawing/2014/main" id="{79D0E558-E43A-3AED-9DFF-443F472425F4}"/>
              </a:ext>
            </a:extLst>
          </p:cNvPr>
          <p:cNvCxnSpPr>
            <a:endCxn id="129" idx="0"/>
          </p:cNvCxnSpPr>
          <p:nvPr/>
        </p:nvCxnSpPr>
        <p:spPr>
          <a:xfrm>
            <a:off x="6905223" y="1718255"/>
            <a:ext cx="3099559" cy="14733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061114F6-0616-1012-8939-80CBF16DD49A}"/>
              </a:ext>
            </a:extLst>
          </p:cNvPr>
          <p:cNvSpPr txBox="1"/>
          <p:nvPr/>
        </p:nvSpPr>
        <p:spPr>
          <a:xfrm>
            <a:off x="7691714" y="1501490"/>
            <a:ext cx="160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accent1"/>
                </a:solidFill>
              </a:rPr>
              <a:t>Algoritmo de ordenación</a:t>
            </a:r>
          </a:p>
        </p:txBody>
      </p:sp>
      <p:sp>
        <p:nvSpPr>
          <p:cNvPr id="134" name="object 108">
            <a:extLst>
              <a:ext uri="{FF2B5EF4-FFF2-40B4-BE49-F238E27FC236}">
                <a16:creationId xmlns:a16="http://schemas.microsoft.com/office/drawing/2014/main" id="{25D0CED7-B4E2-F106-B97B-F4BF02636FAA}"/>
              </a:ext>
            </a:extLst>
          </p:cNvPr>
          <p:cNvSpPr/>
          <p:nvPr/>
        </p:nvSpPr>
        <p:spPr>
          <a:xfrm>
            <a:off x="3170563" y="4644105"/>
            <a:ext cx="2685745" cy="1454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24">
            <a:extLst>
              <a:ext uri="{FF2B5EF4-FFF2-40B4-BE49-F238E27FC236}">
                <a16:creationId xmlns:a16="http://schemas.microsoft.com/office/drawing/2014/main" id="{83FE0EA6-386D-60EF-F08A-640748E2918A}"/>
              </a:ext>
            </a:extLst>
          </p:cNvPr>
          <p:cNvSpPr/>
          <p:nvPr/>
        </p:nvSpPr>
        <p:spPr>
          <a:xfrm>
            <a:off x="4117144" y="4951734"/>
            <a:ext cx="532723" cy="2910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8">
            <a:extLst>
              <a:ext uri="{FF2B5EF4-FFF2-40B4-BE49-F238E27FC236}">
                <a16:creationId xmlns:a16="http://schemas.microsoft.com/office/drawing/2014/main" id="{DE627A5C-289C-8FE7-C40F-A0B7E3DD5835}"/>
              </a:ext>
            </a:extLst>
          </p:cNvPr>
          <p:cNvSpPr/>
          <p:nvPr/>
        </p:nvSpPr>
        <p:spPr>
          <a:xfrm>
            <a:off x="7725399" y="5121969"/>
            <a:ext cx="1181901" cy="43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38" name="Conector recto de flecha 137">
            <a:extLst>
              <a:ext uri="{FF2B5EF4-FFF2-40B4-BE49-F238E27FC236}">
                <a16:creationId xmlns:a16="http://schemas.microsoft.com/office/drawing/2014/main" id="{3EFDDC39-75DC-19E4-2067-44A59F1A9EF5}"/>
              </a:ext>
            </a:extLst>
          </p:cNvPr>
          <p:cNvCxnSpPr/>
          <p:nvPr/>
        </p:nvCxnSpPr>
        <p:spPr>
          <a:xfrm>
            <a:off x="5940393" y="5338373"/>
            <a:ext cx="17142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91E12B46-6BB2-66C5-BCB7-59457D00C330}"/>
              </a:ext>
            </a:extLst>
          </p:cNvPr>
          <p:cNvSpPr txBox="1"/>
          <p:nvPr/>
        </p:nvSpPr>
        <p:spPr>
          <a:xfrm>
            <a:off x="6229888" y="5058129"/>
            <a:ext cx="97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/>
                </a:solidFill>
              </a:rPr>
              <a:t>consulta</a:t>
            </a:r>
          </a:p>
        </p:txBody>
      </p:sp>
      <p:sp>
        <p:nvSpPr>
          <p:cNvPr id="140" name="object 97">
            <a:extLst>
              <a:ext uri="{FF2B5EF4-FFF2-40B4-BE49-F238E27FC236}">
                <a16:creationId xmlns:a16="http://schemas.microsoft.com/office/drawing/2014/main" id="{0E571F8B-19F7-2C7F-F3AF-2618396076FC}"/>
              </a:ext>
            </a:extLst>
          </p:cNvPr>
          <p:cNvSpPr/>
          <p:nvPr/>
        </p:nvSpPr>
        <p:spPr>
          <a:xfrm>
            <a:off x="8048062" y="5924752"/>
            <a:ext cx="536573" cy="523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42" name="Conector recto de flecha 141">
            <a:extLst>
              <a:ext uri="{FF2B5EF4-FFF2-40B4-BE49-F238E27FC236}">
                <a16:creationId xmlns:a16="http://schemas.microsoft.com/office/drawing/2014/main" id="{F3944D00-BDFD-81F4-4BEB-ADFD1645D383}"/>
              </a:ext>
            </a:extLst>
          </p:cNvPr>
          <p:cNvCxnSpPr>
            <a:cxnSpLocks/>
          </p:cNvCxnSpPr>
          <p:nvPr/>
        </p:nvCxnSpPr>
        <p:spPr>
          <a:xfrm flipH="1">
            <a:off x="8199119" y="5554778"/>
            <a:ext cx="1" cy="369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DE2C286D-A1E9-21A0-45E8-8A851B6A39E9}"/>
              </a:ext>
            </a:extLst>
          </p:cNvPr>
          <p:cNvSpPr txBox="1"/>
          <p:nvPr/>
        </p:nvSpPr>
        <p:spPr>
          <a:xfrm>
            <a:off x="6568820" y="5621968"/>
            <a:ext cx="1603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C00000"/>
                </a:solidFill>
              </a:rPr>
              <a:t>Interpreta la búsqueda</a:t>
            </a:r>
          </a:p>
        </p:txBody>
      </p:sp>
      <p:cxnSp>
        <p:nvCxnSpPr>
          <p:cNvPr id="146" name="Conector recto de flecha 145">
            <a:extLst>
              <a:ext uri="{FF2B5EF4-FFF2-40B4-BE49-F238E27FC236}">
                <a16:creationId xmlns:a16="http://schemas.microsoft.com/office/drawing/2014/main" id="{A9161CBA-844D-4C18-CF6E-6C2C5DC6353F}"/>
              </a:ext>
            </a:extLst>
          </p:cNvPr>
          <p:cNvCxnSpPr/>
          <p:nvPr/>
        </p:nvCxnSpPr>
        <p:spPr>
          <a:xfrm flipV="1">
            <a:off x="8422176" y="5553917"/>
            <a:ext cx="0" cy="3591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D80D6E06-0E05-2322-F4C1-6A18CB91E743}"/>
              </a:ext>
            </a:extLst>
          </p:cNvPr>
          <p:cNvSpPr txBox="1"/>
          <p:nvPr/>
        </p:nvSpPr>
        <p:spPr>
          <a:xfrm>
            <a:off x="8473417" y="5632794"/>
            <a:ext cx="1179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resultados SERP</a:t>
            </a:r>
          </a:p>
        </p:txBody>
      </p:sp>
    </p:spTree>
    <p:extLst>
      <p:ext uri="{BB962C8B-B14F-4D97-AF65-F5344CB8AC3E}">
        <p14:creationId xmlns:p14="http://schemas.microsoft.com/office/powerpoint/2010/main" val="16316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95" grpId="0" animBg="1"/>
      <p:bldP spid="114" grpId="0" animBg="1"/>
      <p:bldP spid="128" grpId="0"/>
      <p:bldP spid="129" grpId="0" animBg="1"/>
      <p:bldP spid="134" grpId="0" animBg="1"/>
      <p:bldP spid="135" grpId="0" animBg="1"/>
      <p:bldP spid="136" grpId="0" animBg="1"/>
      <p:bldP spid="139" grpId="0"/>
      <p:bldP spid="140" grpId="0" animBg="1"/>
      <p:bldP spid="143" grpId="0"/>
      <p:bldP spid="14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D39DAB28-B2A5-BB33-FF68-B72B1429F680}"/>
              </a:ext>
            </a:extLst>
          </p:cNvPr>
          <p:cNvSpPr/>
          <p:nvPr/>
        </p:nvSpPr>
        <p:spPr>
          <a:xfrm>
            <a:off x="2473701" y="1682479"/>
            <a:ext cx="7244597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cuenta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611AB8D-267D-B3DF-BAC6-9A851BA512DD}"/>
              </a:ext>
            </a:extLst>
          </p:cNvPr>
          <p:cNvSpPr/>
          <p:nvPr/>
        </p:nvSpPr>
        <p:spPr>
          <a:xfrm>
            <a:off x="2473699" y="3461021"/>
            <a:ext cx="2373473" cy="8572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Grupo anuncios 1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2F14A678-27C6-2CF5-DCBE-FD0FE5A1C9E2}"/>
              </a:ext>
            </a:extLst>
          </p:cNvPr>
          <p:cNvSpPr/>
          <p:nvPr/>
        </p:nvSpPr>
        <p:spPr>
          <a:xfrm>
            <a:off x="4909262" y="3461021"/>
            <a:ext cx="2373473" cy="8572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Grupo anuncios 2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07431B3D-7155-FC74-1629-92E0C76A3749}"/>
              </a:ext>
            </a:extLst>
          </p:cNvPr>
          <p:cNvSpPr/>
          <p:nvPr/>
        </p:nvSpPr>
        <p:spPr>
          <a:xfrm>
            <a:off x="7344825" y="3463300"/>
            <a:ext cx="2373473" cy="8572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Grupo anuncios 3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368EBEA-C05D-436F-7FCA-B36C724D32F3}"/>
              </a:ext>
            </a:extLst>
          </p:cNvPr>
          <p:cNvSpPr/>
          <p:nvPr/>
        </p:nvSpPr>
        <p:spPr>
          <a:xfrm>
            <a:off x="2473700" y="4350292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Anuncio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E49BC0-6656-8231-AC5C-624198DB7375}"/>
              </a:ext>
            </a:extLst>
          </p:cNvPr>
          <p:cNvSpPr txBox="1"/>
          <p:nvPr/>
        </p:nvSpPr>
        <p:spPr>
          <a:xfrm>
            <a:off x="2737796" y="5801226"/>
            <a:ext cx="698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Ubicación geográfica, extensión de llamada, presupuesto diario y CPC 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487ED97-49D7-3838-3EFB-74211080B4C1}"/>
              </a:ext>
            </a:extLst>
          </p:cNvPr>
          <p:cNvSpPr/>
          <p:nvPr/>
        </p:nvSpPr>
        <p:spPr>
          <a:xfrm>
            <a:off x="2473701" y="2571750"/>
            <a:ext cx="7244598" cy="85725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campaña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565BB25C-11AF-F04E-74E3-CDF5887E03C8}"/>
              </a:ext>
            </a:extLst>
          </p:cNvPr>
          <p:cNvSpPr/>
          <p:nvPr/>
        </p:nvSpPr>
        <p:spPr>
          <a:xfrm>
            <a:off x="3678854" y="4350292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Keyword</a:t>
            </a:r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B40B5367-0B13-56EC-CFB2-947C8A46D69D}"/>
              </a:ext>
            </a:extLst>
          </p:cNvPr>
          <p:cNvSpPr/>
          <p:nvPr/>
        </p:nvSpPr>
        <p:spPr>
          <a:xfrm>
            <a:off x="4909262" y="4350292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Anuncio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6A1D1958-4518-06EF-74A4-6729186FADE1}"/>
              </a:ext>
            </a:extLst>
          </p:cNvPr>
          <p:cNvSpPr/>
          <p:nvPr/>
        </p:nvSpPr>
        <p:spPr>
          <a:xfrm>
            <a:off x="6114416" y="4350292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Keyword</a:t>
            </a:r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58E88A8-EC9D-52A1-919A-850B32B39DCB}"/>
              </a:ext>
            </a:extLst>
          </p:cNvPr>
          <p:cNvSpPr/>
          <p:nvPr/>
        </p:nvSpPr>
        <p:spPr>
          <a:xfrm>
            <a:off x="7344825" y="4380134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Anuncio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74E69B3-C097-52D8-E0EC-6E88361277FC}"/>
              </a:ext>
            </a:extLst>
          </p:cNvPr>
          <p:cNvSpPr/>
          <p:nvPr/>
        </p:nvSpPr>
        <p:spPr>
          <a:xfrm>
            <a:off x="8549979" y="4380134"/>
            <a:ext cx="1168318" cy="8572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Keyword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215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A6DE89-C1BF-2564-DEB7-D9B2A933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32" y="1993900"/>
            <a:ext cx="5016500" cy="28702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39A8E8-89D8-52D7-3914-76F0AC06E60F}"/>
              </a:ext>
            </a:extLst>
          </p:cNvPr>
          <p:cNvSpPr txBox="1"/>
          <p:nvPr/>
        </p:nvSpPr>
        <p:spPr>
          <a:xfrm>
            <a:off x="0" y="759694"/>
            <a:ext cx="6126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Los anuncios pueden aparecer en búsquedas relacionadas con tus palabras clave, </a:t>
            </a:r>
            <a:r>
              <a:rPr lang="es-ES" b="1" i="0" dirty="0">
                <a:solidFill>
                  <a:srgbClr val="1F1F1F"/>
                </a:solidFill>
                <a:effectLst/>
                <a:latin typeface="Google Sans Text"/>
              </a:rPr>
              <a:t>incluidas las búsquedas que no contengan los términos</a:t>
            </a:r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 de dichas palabras clave.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EA8D47-675F-D59F-581F-0C8E95CA95F3}"/>
              </a:ext>
            </a:extLst>
          </p:cNvPr>
          <p:cNvSpPr txBox="1"/>
          <p:nvPr/>
        </p:nvSpPr>
        <p:spPr>
          <a:xfrm>
            <a:off x="137160" y="5514044"/>
            <a:ext cx="8856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Los anuncios solo se muestran en las búsquedas que </a:t>
            </a:r>
            <a:r>
              <a:rPr lang="es-ES" b="1" i="0" dirty="0">
                <a:solidFill>
                  <a:srgbClr val="1F1F1F"/>
                </a:solidFill>
                <a:effectLst/>
                <a:latin typeface="Google Sans Text"/>
              </a:rPr>
              <a:t>incluyen tu producto o servicio</a:t>
            </a:r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.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3DDEC4-7DB7-6A5B-4E30-E0A536AB6351}"/>
              </a:ext>
            </a:extLst>
          </p:cNvPr>
          <p:cNvSpPr txBox="1"/>
          <p:nvPr/>
        </p:nvSpPr>
        <p:spPr>
          <a:xfrm>
            <a:off x="6263640" y="764305"/>
            <a:ext cx="612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Los anuncios pueden mostrarse en búsquedas que tengan el </a:t>
            </a:r>
            <a:r>
              <a:rPr lang="es-ES" b="1" i="0" dirty="0">
                <a:solidFill>
                  <a:srgbClr val="1F1F1F"/>
                </a:solidFill>
                <a:effectLst/>
                <a:latin typeface="Google Sans Text"/>
              </a:rPr>
              <a:t>mismo significado </a:t>
            </a:r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o la </a:t>
            </a:r>
            <a:r>
              <a:rPr lang="es-ES" b="1" i="0" dirty="0">
                <a:solidFill>
                  <a:srgbClr val="1F1F1F"/>
                </a:solidFill>
                <a:effectLst/>
                <a:latin typeface="Google Sans Text"/>
              </a:rPr>
              <a:t>misma intención</a:t>
            </a:r>
            <a:r>
              <a:rPr lang="es-ES" b="0" i="0" dirty="0">
                <a:solidFill>
                  <a:srgbClr val="1F1F1F"/>
                </a:solidFill>
                <a:effectLst/>
                <a:latin typeface="Google Sans Text"/>
              </a:rPr>
              <a:t> que la palabra clave.</a:t>
            </a:r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F14D245-89BA-1398-9B2D-D4E980817D93}"/>
              </a:ext>
            </a:extLst>
          </p:cNvPr>
          <p:cNvCxnSpPr/>
          <p:nvPr/>
        </p:nvCxnSpPr>
        <p:spPr>
          <a:xfrm>
            <a:off x="4180114" y="1508774"/>
            <a:ext cx="0" cy="48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8AC5A3D-45E3-B3EC-C9D4-ED7DE461F45A}"/>
              </a:ext>
            </a:extLst>
          </p:cNvPr>
          <p:cNvCxnSpPr/>
          <p:nvPr/>
        </p:nvCxnSpPr>
        <p:spPr>
          <a:xfrm>
            <a:off x="7872549" y="1505334"/>
            <a:ext cx="0" cy="48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495922F-E6F6-A408-623E-47A228D5053C}"/>
              </a:ext>
            </a:extLst>
          </p:cNvPr>
          <p:cNvCxnSpPr>
            <a:cxnSpLocks/>
          </p:cNvCxnSpPr>
          <p:nvPr/>
        </p:nvCxnSpPr>
        <p:spPr>
          <a:xfrm flipV="1">
            <a:off x="5926182" y="4826252"/>
            <a:ext cx="0" cy="570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5F5E0A3C-98D0-F6B7-0786-903E25D1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55" y="1747897"/>
            <a:ext cx="3780245" cy="13625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A473D8-4A85-80F4-94CE-131D66635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109" y="4892292"/>
            <a:ext cx="3905197" cy="13625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995A07-A6E9-9ED7-86B9-009A98343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21" y="1747897"/>
            <a:ext cx="3060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83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DFB8A1-6B74-27BD-31C5-42AD0A68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77" y="2204315"/>
            <a:ext cx="7772400" cy="42550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79B01B-24EC-FD43-5B13-5D4BD7FA313E}"/>
              </a:ext>
            </a:extLst>
          </p:cNvPr>
          <p:cNvSpPr txBox="1"/>
          <p:nvPr/>
        </p:nvSpPr>
        <p:spPr>
          <a:xfrm>
            <a:off x="1012582" y="1331087"/>
            <a:ext cx="100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El informe de términos de búsqueda ofrece cada vez menos datos…</a:t>
            </a:r>
          </a:p>
        </p:txBody>
      </p:sp>
    </p:spTree>
    <p:extLst>
      <p:ext uri="{BB962C8B-B14F-4D97-AF65-F5344CB8AC3E}">
        <p14:creationId xmlns:p14="http://schemas.microsoft.com/office/powerpoint/2010/main" val="3109401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430D9C-2D43-21BD-3F6A-CF8153B72F4C}"/>
              </a:ext>
            </a:extLst>
          </p:cNvPr>
          <p:cNvSpPr txBox="1"/>
          <p:nvPr/>
        </p:nvSpPr>
        <p:spPr>
          <a:xfrm>
            <a:off x="3321843" y="1543868"/>
            <a:ext cx="554831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900" b="1" dirty="0">
                <a:solidFill>
                  <a:schemeClr val="accent2"/>
                </a:solidFill>
              </a:rPr>
              <a:t>G</a:t>
            </a:r>
            <a:r>
              <a:rPr lang="es-ES" sz="239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s-ES" sz="23900" b="1" dirty="0">
                <a:solidFill>
                  <a:schemeClr val="accent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3214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B1527F-E9B6-9C5A-0972-2E15935C4B2B}"/>
              </a:ext>
            </a:extLst>
          </p:cNvPr>
          <p:cNvSpPr txBox="1"/>
          <p:nvPr/>
        </p:nvSpPr>
        <p:spPr>
          <a:xfrm>
            <a:off x="472576" y="1352367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Diferencias entre UA y GA4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4151CF-7D59-9990-C236-7CEEA617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48" y="2317332"/>
            <a:ext cx="542696" cy="558426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6B385EF-A90E-9A4D-6848-B68DA5BD846C}"/>
              </a:ext>
            </a:extLst>
          </p:cNvPr>
          <p:cNvCxnSpPr>
            <a:cxnSpLocks/>
          </p:cNvCxnSpPr>
          <p:nvPr/>
        </p:nvCxnSpPr>
        <p:spPr>
          <a:xfrm flipV="1">
            <a:off x="2417386" y="4084292"/>
            <a:ext cx="8108945" cy="43541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B3770BD2-92EC-BCA8-9AA7-06BFECFD470C}"/>
              </a:ext>
            </a:extLst>
          </p:cNvPr>
          <p:cNvCxnSpPr/>
          <p:nvPr/>
        </p:nvCxnSpPr>
        <p:spPr>
          <a:xfrm flipV="1">
            <a:off x="2417386" y="3849357"/>
            <a:ext cx="0" cy="26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7D307D72-62A4-3044-3C49-DE32F05FE875}"/>
              </a:ext>
            </a:extLst>
          </p:cNvPr>
          <p:cNvSpPr txBox="1"/>
          <p:nvPr/>
        </p:nvSpPr>
        <p:spPr>
          <a:xfrm>
            <a:off x="1902366" y="4484680"/>
            <a:ext cx="217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2"/>
                </a:solidFill>
              </a:rPr>
              <a:t>Accede un usuario, por un canal único, envía un hit de página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06C807-B6B3-1C86-BD2B-C338C2CE849A}"/>
              </a:ext>
            </a:extLst>
          </p:cNvPr>
          <p:cNvSpPr txBox="1"/>
          <p:nvPr/>
        </p:nvSpPr>
        <p:spPr>
          <a:xfrm>
            <a:off x="3151670" y="2875758"/>
            <a:ext cx="408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tx2"/>
                </a:solidFill>
              </a:rPr>
              <a:t>&gt;30’ de inactividad, cierra sesión y rebote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86BDE22-0106-7678-DE76-5EF298A95F93}"/>
              </a:ext>
            </a:extLst>
          </p:cNvPr>
          <p:cNvCxnSpPr/>
          <p:nvPr/>
        </p:nvCxnSpPr>
        <p:spPr>
          <a:xfrm flipV="1">
            <a:off x="4614714" y="3868756"/>
            <a:ext cx="0" cy="26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AE154D3-4A0C-51CE-A311-C5EBB7770951}"/>
              </a:ext>
            </a:extLst>
          </p:cNvPr>
          <p:cNvSpPr txBox="1"/>
          <p:nvPr/>
        </p:nvSpPr>
        <p:spPr>
          <a:xfrm>
            <a:off x="4249326" y="4484680"/>
            <a:ext cx="2173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FF0000"/>
                </a:solidFill>
              </a:rPr>
              <a:t>Cambia página, envía un hit, suma a tiempo de sesión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D04F014-28E2-52EC-5906-972FCC0E959E}"/>
              </a:ext>
            </a:extLst>
          </p:cNvPr>
          <p:cNvCxnSpPr/>
          <p:nvPr/>
        </p:nvCxnSpPr>
        <p:spPr>
          <a:xfrm flipV="1">
            <a:off x="6828659" y="3838279"/>
            <a:ext cx="0" cy="2618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4E75BC-BCE4-63D1-8EED-2F6D07A4EB74}"/>
              </a:ext>
            </a:extLst>
          </p:cNvPr>
          <p:cNvSpPr txBox="1"/>
          <p:nvPr/>
        </p:nvSpPr>
        <p:spPr>
          <a:xfrm>
            <a:off x="6471858" y="4484680"/>
            <a:ext cx="2860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00B050"/>
                </a:solidFill>
              </a:rPr>
              <a:t>Sucede un evento y envía un hit de evento, suma tiempo de sesión si así se indica 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ED3BC16-1CA4-270B-453F-5EDF56A15D4C}"/>
              </a:ext>
            </a:extLst>
          </p:cNvPr>
          <p:cNvCxnSpPr/>
          <p:nvPr/>
        </p:nvCxnSpPr>
        <p:spPr>
          <a:xfrm flipV="1">
            <a:off x="9574598" y="3857678"/>
            <a:ext cx="0" cy="2618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472F17D-1F10-CB25-B72E-8AA46A4B0782}"/>
              </a:ext>
            </a:extLst>
          </p:cNvPr>
          <p:cNvSpPr txBox="1"/>
          <p:nvPr/>
        </p:nvSpPr>
        <p:spPr>
          <a:xfrm>
            <a:off x="9331783" y="4476376"/>
            <a:ext cx="286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accent2"/>
                </a:solidFill>
              </a:rPr>
              <a:t>Conversión: se </a:t>
            </a:r>
            <a:r>
              <a:rPr lang="es-ES" dirty="0" err="1">
                <a:solidFill>
                  <a:schemeClr val="accent2"/>
                </a:solidFill>
              </a:rPr>
              <a:t>aribuye</a:t>
            </a:r>
            <a:r>
              <a:rPr lang="es-ES" dirty="0">
                <a:solidFill>
                  <a:schemeClr val="accent2"/>
                </a:solidFill>
              </a:rPr>
              <a:t> al único canal que entró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2E253F7-5433-FDB3-2562-781081C04EC3}"/>
              </a:ext>
            </a:extLst>
          </p:cNvPr>
          <p:cNvSpPr txBox="1"/>
          <p:nvPr/>
        </p:nvSpPr>
        <p:spPr>
          <a:xfrm>
            <a:off x="1258944" y="2691092"/>
            <a:ext cx="4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2"/>
                </a:solidFill>
              </a:rPr>
              <a:t>UA</a:t>
            </a:r>
          </a:p>
        </p:txBody>
      </p:sp>
    </p:spTree>
    <p:extLst>
      <p:ext uri="{BB962C8B-B14F-4D97-AF65-F5344CB8AC3E}">
        <p14:creationId xmlns:p14="http://schemas.microsoft.com/office/powerpoint/2010/main" val="41955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117A48-9049-B581-7A01-2605588E320D}"/>
              </a:ext>
            </a:extLst>
          </p:cNvPr>
          <p:cNvSpPr txBox="1"/>
          <p:nvPr/>
        </p:nvSpPr>
        <p:spPr>
          <a:xfrm>
            <a:off x="121024" y="90095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Diferencias entre UA y GA4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66B94B-F2BF-0F51-7866-239279015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96" y="1865919"/>
            <a:ext cx="542696" cy="558426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F50B114-2C9D-1A24-C8DD-4DB8A6771B7F}"/>
              </a:ext>
            </a:extLst>
          </p:cNvPr>
          <p:cNvCxnSpPr>
            <a:cxnSpLocks/>
          </p:cNvCxnSpPr>
          <p:nvPr/>
        </p:nvCxnSpPr>
        <p:spPr>
          <a:xfrm flipV="1">
            <a:off x="2041527" y="2862130"/>
            <a:ext cx="8108945" cy="43541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BC808FA-8686-AE3F-05D6-6A9CE85B3515}"/>
              </a:ext>
            </a:extLst>
          </p:cNvPr>
          <p:cNvCxnSpPr/>
          <p:nvPr/>
        </p:nvCxnSpPr>
        <p:spPr>
          <a:xfrm flipV="1">
            <a:off x="2041527" y="2627195"/>
            <a:ext cx="0" cy="26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30EF62D0-2294-D92A-08EF-EF5210F54A58}"/>
              </a:ext>
            </a:extLst>
          </p:cNvPr>
          <p:cNvSpPr txBox="1"/>
          <p:nvPr/>
        </p:nvSpPr>
        <p:spPr>
          <a:xfrm>
            <a:off x="1526507" y="3262518"/>
            <a:ext cx="217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2"/>
                </a:solidFill>
              </a:rPr>
              <a:t>Accede un usuario por primera vez, envía un hit de evento, </a:t>
            </a:r>
            <a:r>
              <a:rPr lang="es-ES" dirty="0" err="1">
                <a:solidFill>
                  <a:schemeClr val="tx2"/>
                </a:solidFill>
              </a:rPr>
              <a:t>first_visit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3E9670-5029-C140-CF05-9C589938C319}"/>
              </a:ext>
            </a:extLst>
          </p:cNvPr>
          <p:cNvSpPr txBox="1"/>
          <p:nvPr/>
        </p:nvSpPr>
        <p:spPr>
          <a:xfrm>
            <a:off x="2531712" y="1856248"/>
            <a:ext cx="408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tx2"/>
                </a:solidFill>
              </a:rPr>
              <a:t>&gt;30’ de inactividad, cierra sesión y rebote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AD97F81-CDDD-0DE1-6D15-0C2F599F4819}"/>
              </a:ext>
            </a:extLst>
          </p:cNvPr>
          <p:cNvCxnSpPr/>
          <p:nvPr/>
        </p:nvCxnSpPr>
        <p:spPr>
          <a:xfrm flipV="1">
            <a:off x="4238855" y="2646594"/>
            <a:ext cx="0" cy="26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C04FFE2-DBF9-DA82-438A-4A7EFBCAB596}"/>
              </a:ext>
            </a:extLst>
          </p:cNvPr>
          <p:cNvSpPr txBox="1"/>
          <p:nvPr/>
        </p:nvSpPr>
        <p:spPr>
          <a:xfrm>
            <a:off x="3873467" y="3262518"/>
            <a:ext cx="217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FF0000"/>
                </a:solidFill>
              </a:rPr>
              <a:t>Como aterriza visualizando una página lanza evento </a:t>
            </a:r>
            <a:r>
              <a:rPr lang="es-ES" dirty="0" err="1">
                <a:solidFill>
                  <a:srgbClr val="FF0000"/>
                </a:solidFill>
              </a:rPr>
              <a:t>page_view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DA7D0F1-F6D9-C355-43E0-76DBDF16D97E}"/>
              </a:ext>
            </a:extLst>
          </p:cNvPr>
          <p:cNvCxnSpPr/>
          <p:nvPr/>
        </p:nvCxnSpPr>
        <p:spPr>
          <a:xfrm flipV="1">
            <a:off x="6452800" y="2616117"/>
            <a:ext cx="0" cy="2618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853672-EC00-6A97-BE33-8D6B4F255393}"/>
              </a:ext>
            </a:extLst>
          </p:cNvPr>
          <p:cNvSpPr txBox="1"/>
          <p:nvPr/>
        </p:nvSpPr>
        <p:spPr>
          <a:xfrm>
            <a:off x="6095999" y="3262518"/>
            <a:ext cx="2860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00B050"/>
                </a:solidFill>
              </a:rPr>
              <a:t>Como ha iniciado sesión, lanza un evento </a:t>
            </a:r>
            <a:r>
              <a:rPr lang="es-ES" dirty="0" err="1">
                <a:solidFill>
                  <a:srgbClr val="00B050"/>
                </a:solidFill>
              </a:rPr>
              <a:t>session_start</a:t>
            </a:r>
            <a:endParaRPr lang="es-ES" dirty="0">
              <a:solidFill>
                <a:srgbClr val="00B050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498992C-DAAD-EB7C-58A8-3C2C8D139D6F}"/>
              </a:ext>
            </a:extLst>
          </p:cNvPr>
          <p:cNvCxnSpPr/>
          <p:nvPr/>
        </p:nvCxnSpPr>
        <p:spPr>
          <a:xfrm flipV="1">
            <a:off x="9198739" y="2635516"/>
            <a:ext cx="0" cy="2618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DF45BEA-B34A-E8A3-8874-3EF428CFD646}"/>
              </a:ext>
            </a:extLst>
          </p:cNvPr>
          <p:cNvSpPr txBox="1"/>
          <p:nvPr/>
        </p:nvSpPr>
        <p:spPr>
          <a:xfrm>
            <a:off x="8955924" y="3254214"/>
            <a:ext cx="2860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Cambia de página, lanza un nuevo </a:t>
            </a:r>
            <a:r>
              <a:rPr lang="es-ES" dirty="0" err="1">
                <a:solidFill>
                  <a:schemeClr val="accent2"/>
                </a:solidFill>
              </a:rPr>
              <a:t>user_engagement</a:t>
            </a:r>
            <a:r>
              <a:rPr lang="es-ES" dirty="0">
                <a:solidFill>
                  <a:schemeClr val="accent2"/>
                </a:solidFill>
              </a:rPr>
              <a:t> y a continuación un nuevo evento </a:t>
            </a:r>
            <a:r>
              <a:rPr lang="es-ES" dirty="0" err="1">
                <a:solidFill>
                  <a:schemeClr val="accent2"/>
                </a:solidFill>
              </a:rPr>
              <a:t>page_view</a:t>
            </a:r>
            <a:r>
              <a:rPr lang="es-ES" dirty="0">
                <a:solidFill>
                  <a:schemeClr val="accent2"/>
                </a:solidFill>
              </a:rPr>
              <a:t>, añade el parámetro page </a:t>
            </a:r>
            <a:r>
              <a:rPr lang="es-ES" dirty="0" err="1">
                <a:solidFill>
                  <a:schemeClr val="accent2"/>
                </a:solidFill>
              </a:rPr>
              <a:t>referrer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F98D12-C578-7A7A-A189-8662AE5A1DB1}"/>
              </a:ext>
            </a:extLst>
          </p:cNvPr>
          <p:cNvSpPr txBox="1"/>
          <p:nvPr/>
        </p:nvSpPr>
        <p:spPr>
          <a:xfrm>
            <a:off x="907392" y="22396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F377AAD-C9BA-40C2-2685-257A2F52D98E}"/>
              </a:ext>
            </a:extLst>
          </p:cNvPr>
          <p:cNvSpPr txBox="1"/>
          <p:nvPr/>
        </p:nvSpPr>
        <p:spPr>
          <a:xfrm>
            <a:off x="203827" y="4836319"/>
            <a:ext cx="132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/>
              <a:t>Parámetros</a:t>
            </a:r>
          </a:p>
          <a:p>
            <a:pPr algn="l"/>
            <a:r>
              <a:rPr lang="es-ES" dirty="0"/>
              <a:t> de evento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4CE7CA-AC8F-88ED-CA04-0CB304F782D7}"/>
              </a:ext>
            </a:extLst>
          </p:cNvPr>
          <p:cNvSpPr txBox="1"/>
          <p:nvPr/>
        </p:nvSpPr>
        <p:spPr>
          <a:xfrm>
            <a:off x="1425868" y="49748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&gt;&gt;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9FC20BC-03EE-E07F-5962-DF7616E6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58" y="4495451"/>
            <a:ext cx="1943100" cy="20447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DB9C284-6A11-CC42-8D4A-315DEDA44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609" y="4542165"/>
            <a:ext cx="2044700" cy="1447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A05FBA7-B2A1-29F8-9D66-D0F88A174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739" y="4824425"/>
            <a:ext cx="203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C4A4F8-34B5-146E-B277-63C023E5A1C8}"/>
              </a:ext>
            </a:extLst>
          </p:cNvPr>
          <p:cNvSpPr txBox="1"/>
          <p:nvPr/>
        </p:nvSpPr>
        <p:spPr>
          <a:xfrm>
            <a:off x="121024" y="1583140"/>
            <a:ext cx="872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Una diferencia muy significativa entre ambas versiones es la medición del tiempo de sesión.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DD00B9-AC04-3968-2F38-85D9DE29BB24}"/>
              </a:ext>
            </a:extLst>
          </p:cNvPr>
          <p:cNvSpPr txBox="1"/>
          <p:nvPr/>
        </p:nvSpPr>
        <p:spPr>
          <a:xfrm>
            <a:off x="121024" y="90095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Diferencias entre UA y GA4</a:t>
            </a:r>
          </a:p>
        </p:txBody>
      </p:sp>
      <p:pic>
        <p:nvPicPr>
          <p:cNvPr id="4" name="Picture 2" descr="Icono de logotipo de reloj de pared | Vector Premium">
            <a:extLst>
              <a:ext uri="{FF2B5EF4-FFF2-40B4-BE49-F238E27FC236}">
                <a16:creationId xmlns:a16="http://schemas.microsoft.com/office/drawing/2014/main" id="{63765C9E-8F76-8574-206E-6FD1E4A0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554" y="2632480"/>
            <a:ext cx="815624" cy="81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24C14B-5958-BC98-4DC1-1FFF1246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64" y="3511904"/>
            <a:ext cx="542696" cy="5584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9618CCC-DC05-F1E2-D864-AB7EE106ECE6}"/>
              </a:ext>
            </a:extLst>
          </p:cNvPr>
          <p:cNvSpPr txBox="1"/>
          <p:nvPr/>
        </p:nvSpPr>
        <p:spPr>
          <a:xfrm>
            <a:off x="1770860" y="3885664"/>
            <a:ext cx="4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2"/>
                </a:solidFill>
              </a:rPr>
              <a:t>UA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3F5075F-DC7E-C8BD-5970-6AC8B8259994}"/>
              </a:ext>
            </a:extLst>
          </p:cNvPr>
          <p:cNvCxnSpPr>
            <a:cxnSpLocks/>
          </p:cNvCxnSpPr>
          <p:nvPr/>
        </p:nvCxnSpPr>
        <p:spPr>
          <a:xfrm flipV="1">
            <a:off x="2603515" y="3963684"/>
            <a:ext cx="8108945" cy="43541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1FFF0AB-1059-9626-00F5-93361248BD34}"/>
              </a:ext>
            </a:extLst>
          </p:cNvPr>
          <p:cNvCxnSpPr/>
          <p:nvPr/>
        </p:nvCxnSpPr>
        <p:spPr>
          <a:xfrm flipV="1">
            <a:off x="2603515" y="3728749"/>
            <a:ext cx="0" cy="26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8B90180-F8F9-58E9-41AB-056F3623BFBC}"/>
              </a:ext>
            </a:extLst>
          </p:cNvPr>
          <p:cNvCxnSpPr/>
          <p:nvPr/>
        </p:nvCxnSpPr>
        <p:spPr>
          <a:xfrm flipV="1">
            <a:off x="4800843" y="3748148"/>
            <a:ext cx="0" cy="26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0B1F25-8902-3CE5-732A-A49457DFB8E1}"/>
              </a:ext>
            </a:extLst>
          </p:cNvPr>
          <p:cNvSpPr txBox="1"/>
          <p:nvPr/>
        </p:nvSpPr>
        <p:spPr>
          <a:xfrm>
            <a:off x="9995754" y="285562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T</a:t>
            </a:r>
            <a:r>
              <a:rPr lang="es-ES" baseline="-25000" dirty="0"/>
              <a:t>hit2</a:t>
            </a:r>
            <a:r>
              <a:rPr lang="es-ES" dirty="0"/>
              <a:t> – T</a:t>
            </a:r>
            <a:r>
              <a:rPr lang="es-ES" baseline="-25000" dirty="0"/>
              <a:t>hit1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61020A-09EB-8950-D2B7-7E2BA05F4362}"/>
              </a:ext>
            </a:extLst>
          </p:cNvPr>
          <p:cNvSpPr txBox="1"/>
          <p:nvPr/>
        </p:nvSpPr>
        <p:spPr>
          <a:xfrm>
            <a:off x="2326836" y="407805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hit1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AAB7B0-57AC-A3C3-CD88-A9202999ACE9}"/>
              </a:ext>
            </a:extLst>
          </p:cNvPr>
          <p:cNvSpPr txBox="1"/>
          <p:nvPr/>
        </p:nvSpPr>
        <p:spPr>
          <a:xfrm>
            <a:off x="4524164" y="407920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hit2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B9B7BA-11D3-B98E-D505-76DD53E0636A}"/>
              </a:ext>
            </a:extLst>
          </p:cNvPr>
          <p:cNvSpPr txBox="1"/>
          <p:nvPr/>
        </p:nvSpPr>
        <p:spPr>
          <a:xfrm>
            <a:off x="5392126" y="3591578"/>
            <a:ext cx="472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Tiempo que el usuario pasa en la última pantalla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2850FE1-E9E2-412C-9B2B-76406D90FC04}"/>
              </a:ext>
            </a:extLst>
          </p:cNvPr>
          <p:cNvCxnSpPr>
            <a:cxnSpLocks/>
          </p:cNvCxnSpPr>
          <p:nvPr/>
        </p:nvCxnSpPr>
        <p:spPr>
          <a:xfrm flipV="1">
            <a:off x="2603515" y="5087210"/>
            <a:ext cx="8108945" cy="43541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AD87764-C854-E15C-95CE-C60637B36424}"/>
              </a:ext>
            </a:extLst>
          </p:cNvPr>
          <p:cNvCxnSpPr/>
          <p:nvPr/>
        </p:nvCxnSpPr>
        <p:spPr>
          <a:xfrm flipV="1">
            <a:off x="2603515" y="4852275"/>
            <a:ext cx="0" cy="26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92F4757-BE5C-CE9E-057F-530DB532FD0D}"/>
              </a:ext>
            </a:extLst>
          </p:cNvPr>
          <p:cNvCxnSpPr/>
          <p:nvPr/>
        </p:nvCxnSpPr>
        <p:spPr>
          <a:xfrm flipV="1">
            <a:off x="4800843" y="4871674"/>
            <a:ext cx="0" cy="26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2134DF1-03D0-D0D9-9BA5-8A039B0ABF14}"/>
              </a:ext>
            </a:extLst>
          </p:cNvPr>
          <p:cNvSpPr txBox="1"/>
          <p:nvPr/>
        </p:nvSpPr>
        <p:spPr>
          <a:xfrm>
            <a:off x="2326836" y="520157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hit1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17A0E8-E8AD-F23E-BE9E-1BD5641D03EB}"/>
              </a:ext>
            </a:extLst>
          </p:cNvPr>
          <p:cNvSpPr txBox="1"/>
          <p:nvPr/>
        </p:nvSpPr>
        <p:spPr>
          <a:xfrm>
            <a:off x="4524164" y="520272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hit2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F549D27-C680-4EF5-183A-EAD21826B469}"/>
              </a:ext>
            </a:extLst>
          </p:cNvPr>
          <p:cNvSpPr txBox="1"/>
          <p:nvPr/>
        </p:nvSpPr>
        <p:spPr>
          <a:xfrm>
            <a:off x="5392126" y="4715104"/>
            <a:ext cx="472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Tiempo que el usuario pasa en la última pantalla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C865FC1-313E-9240-3E3C-C5023410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64" y="4715104"/>
            <a:ext cx="542696" cy="55842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10B15F6-C351-625C-1E34-2270E99220C4}"/>
              </a:ext>
            </a:extLst>
          </p:cNvPr>
          <p:cNvSpPr txBox="1"/>
          <p:nvPr/>
        </p:nvSpPr>
        <p:spPr>
          <a:xfrm>
            <a:off x="1770860" y="50888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2"/>
                </a:solidFill>
              </a:rPr>
              <a:t>4</a:t>
            </a:r>
          </a:p>
        </p:txBody>
      </p:sp>
      <p:pic>
        <p:nvPicPr>
          <p:cNvPr id="22" name="Picture 2" descr="Icono de logotipo de reloj de pared | Vector Premium">
            <a:extLst>
              <a:ext uri="{FF2B5EF4-FFF2-40B4-BE49-F238E27FC236}">
                <a16:creationId xmlns:a16="http://schemas.microsoft.com/office/drawing/2014/main" id="{0A9931EF-0CD9-13FA-CACB-DBE5F5C8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73" y="5361615"/>
            <a:ext cx="815624" cy="81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DDECDAB-7B57-CEF5-6A87-79439ABBF425}"/>
              </a:ext>
            </a:extLst>
          </p:cNvPr>
          <p:cNvSpPr txBox="1"/>
          <p:nvPr/>
        </p:nvSpPr>
        <p:spPr>
          <a:xfrm>
            <a:off x="9370073" y="5584761"/>
            <a:ext cx="268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T</a:t>
            </a:r>
            <a:r>
              <a:rPr lang="es-ES" baseline="-25000" dirty="0"/>
              <a:t>front-screen-hit1</a:t>
            </a:r>
            <a:r>
              <a:rPr lang="es-ES" dirty="0"/>
              <a:t>+ T</a:t>
            </a:r>
            <a:r>
              <a:rPr lang="es-ES" baseline="-25000" dirty="0"/>
              <a:t>front-screen-hit2</a:t>
            </a:r>
          </a:p>
        </p:txBody>
      </p:sp>
    </p:spTree>
    <p:extLst>
      <p:ext uri="{BB962C8B-B14F-4D97-AF65-F5344CB8AC3E}">
        <p14:creationId xmlns:p14="http://schemas.microsoft.com/office/powerpoint/2010/main" val="38725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F6EDE9-3255-B3FB-18E3-A8F68A471D72}"/>
              </a:ext>
            </a:extLst>
          </p:cNvPr>
          <p:cNvSpPr txBox="1"/>
          <p:nvPr/>
        </p:nvSpPr>
        <p:spPr>
          <a:xfrm>
            <a:off x="121024" y="1761564"/>
            <a:ext cx="662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 no coinciden las sesiones entre UA y GA4?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EC5214-097C-FAF4-3AF5-D095410AC7C1}"/>
              </a:ext>
            </a:extLst>
          </p:cNvPr>
          <p:cNvSpPr txBox="1"/>
          <p:nvPr/>
        </p:nvSpPr>
        <p:spPr>
          <a:xfrm>
            <a:off x="121024" y="90095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Diferencias entre UA y GA4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23A08D-24A7-CFDD-B8F7-EFCB8FAE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33" y="3717739"/>
            <a:ext cx="542696" cy="558426"/>
          </a:xfrm>
          <a:prstGeom prst="rect">
            <a:avLst/>
          </a:prstGeom>
        </p:spPr>
      </p:pic>
      <p:pic>
        <p:nvPicPr>
          <p:cNvPr id="5" name="Picture 4" descr="Google-Analytics-Logo | Marketing y Analítica Digital">
            <a:extLst>
              <a:ext uri="{FF2B5EF4-FFF2-40B4-BE49-F238E27FC236}">
                <a16:creationId xmlns:a16="http://schemas.microsoft.com/office/drawing/2014/main" id="{6A4E1CE8-FB8A-6C6A-0A0D-095BE7BF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40" y="5481937"/>
            <a:ext cx="995081" cy="55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5E0ADA6-F592-0C4F-F983-8CA1A8886930}"/>
              </a:ext>
            </a:extLst>
          </p:cNvPr>
          <p:cNvCxnSpPr>
            <a:cxnSpLocks/>
          </p:cNvCxnSpPr>
          <p:nvPr/>
        </p:nvCxnSpPr>
        <p:spPr>
          <a:xfrm>
            <a:off x="3570960" y="4010564"/>
            <a:ext cx="4654015" cy="268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2674D5E-8D57-03A5-9A96-84DC09D9A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22" y="2834661"/>
            <a:ext cx="522770" cy="559733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C1C0EF4-D772-ADAD-ACFC-EE79F87FF236}"/>
              </a:ext>
            </a:extLst>
          </p:cNvPr>
          <p:cNvCxnSpPr>
            <a:stCxn id="7" idx="2"/>
          </p:cNvCxnSpPr>
          <p:nvPr/>
        </p:nvCxnSpPr>
        <p:spPr>
          <a:xfrm>
            <a:off x="4339607" y="3394394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C18FDD7E-FD61-54EA-3E60-0E42D86B831C}"/>
              </a:ext>
            </a:extLst>
          </p:cNvPr>
          <p:cNvSpPr txBox="1"/>
          <p:nvPr/>
        </p:nvSpPr>
        <p:spPr>
          <a:xfrm>
            <a:off x="4341182" y="3511007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Organic</a:t>
            </a:r>
            <a:endParaRPr lang="es-ES" i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A717DB-4010-FDD8-CD30-BF5EA653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22" y="4591798"/>
            <a:ext cx="522770" cy="559733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33BC035-FCDE-D53E-B72F-17BDC33C0CF2}"/>
              </a:ext>
            </a:extLst>
          </p:cNvPr>
          <p:cNvCxnSpPr>
            <a:stCxn id="10" idx="2"/>
          </p:cNvCxnSpPr>
          <p:nvPr/>
        </p:nvCxnSpPr>
        <p:spPr>
          <a:xfrm>
            <a:off x="4339607" y="5151531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063B12-7276-BD04-0E8C-94ECEA43B888}"/>
              </a:ext>
            </a:extLst>
          </p:cNvPr>
          <p:cNvSpPr txBox="1"/>
          <p:nvPr/>
        </p:nvSpPr>
        <p:spPr>
          <a:xfrm>
            <a:off x="4341182" y="526814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Organic</a:t>
            </a:r>
            <a:endParaRPr lang="es-ES" i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9751272-B8F0-0038-A854-0D5CF3D5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08" y="2861555"/>
            <a:ext cx="522770" cy="559733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A6F914B5-AF0B-AF4C-AD12-42F6A3CBA950}"/>
              </a:ext>
            </a:extLst>
          </p:cNvPr>
          <p:cNvCxnSpPr>
            <a:stCxn id="13" idx="2"/>
          </p:cNvCxnSpPr>
          <p:nvPr/>
        </p:nvCxnSpPr>
        <p:spPr>
          <a:xfrm>
            <a:off x="6886493" y="3421288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7F6D10-F8EB-277E-851D-453537C51691}"/>
              </a:ext>
            </a:extLst>
          </p:cNvPr>
          <p:cNvSpPr txBox="1"/>
          <p:nvPr/>
        </p:nvSpPr>
        <p:spPr>
          <a:xfrm>
            <a:off x="6888068" y="353790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Social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F2082B5-9CEE-E44F-73FB-C677AC93C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08" y="4618692"/>
            <a:ext cx="522770" cy="559733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75BE26D-E32E-7914-88E1-C3E219963D9E}"/>
              </a:ext>
            </a:extLst>
          </p:cNvPr>
          <p:cNvCxnSpPr>
            <a:stCxn id="16" idx="2"/>
          </p:cNvCxnSpPr>
          <p:nvPr/>
        </p:nvCxnSpPr>
        <p:spPr>
          <a:xfrm>
            <a:off x="6886493" y="5178425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8692E2-0646-8E8D-B003-C8197C92B662}"/>
              </a:ext>
            </a:extLst>
          </p:cNvPr>
          <p:cNvSpPr txBox="1"/>
          <p:nvPr/>
        </p:nvSpPr>
        <p:spPr>
          <a:xfrm>
            <a:off x="6888068" y="529503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Social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3B9420C-F369-A9CA-383D-8BDD0CA4DCE9}"/>
              </a:ext>
            </a:extLst>
          </p:cNvPr>
          <p:cNvSpPr txBox="1"/>
          <p:nvPr/>
        </p:nvSpPr>
        <p:spPr>
          <a:xfrm>
            <a:off x="5465502" y="36114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20’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4AB4A1C-7504-DB12-9FF8-ABE3617872B1}"/>
              </a:ext>
            </a:extLst>
          </p:cNvPr>
          <p:cNvSpPr txBox="1"/>
          <p:nvPr/>
        </p:nvSpPr>
        <p:spPr>
          <a:xfrm>
            <a:off x="5463317" y="54019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20’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B687521-B0CB-E2C2-CE7E-DE4162040EED}"/>
              </a:ext>
            </a:extLst>
          </p:cNvPr>
          <p:cNvCxnSpPr>
            <a:cxnSpLocks/>
          </p:cNvCxnSpPr>
          <p:nvPr/>
        </p:nvCxnSpPr>
        <p:spPr>
          <a:xfrm>
            <a:off x="3621221" y="5763679"/>
            <a:ext cx="4654015" cy="268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C32EFB2-FDB8-B4AE-3295-38373A7FBD96}"/>
              </a:ext>
            </a:extLst>
          </p:cNvPr>
          <p:cNvSpPr txBox="1"/>
          <p:nvPr/>
        </p:nvSpPr>
        <p:spPr>
          <a:xfrm>
            <a:off x="8709692" y="385279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 sesiones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C0BA4E2-6832-17CB-1065-3DBB6B9FAF40}"/>
              </a:ext>
            </a:extLst>
          </p:cNvPr>
          <p:cNvSpPr txBox="1"/>
          <p:nvPr/>
        </p:nvSpPr>
        <p:spPr>
          <a:xfrm>
            <a:off x="8659366" y="5637476"/>
            <a:ext cx="119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 sesión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0238DE3-62EF-6F84-2F95-7BAF35B6DDED}"/>
              </a:ext>
            </a:extLst>
          </p:cNvPr>
          <p:cNvSpPr txBox="1"/>
          <p:nvPr/>
        </p:nvSpPr>
        <p:spPr>
          <a:xfrm>
            <a:off x="3292641" y="5811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C3BE95-FE7C-160D-C7D4-4190E816D96D}"/>
              </a:ext>
            </a:extLst>
          </p:cNvPr>
          <p:cNvSpPr txBox="1"/>
          <p:nvPr/>
        </p:nvSpPr>
        <p:spPr>
          <a:xfrm>
            <a:off x="8659366" y="385279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¿sesiones?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F49DEA-69D1-502E-E366-71BEFD7E2AC6}"/>
              </a:ext>
            </a:extLst>
          </p:cNvPr>
          <p:cNvSpPr txBox="1"/>
          <p:nvPr/>
        </p:nvSpPr>
        <p:spPr>
          <a:xfrm>
            <a:off x="8659366" y="559631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¿sesiones?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BBA598-76DF-B607-A2B6-6FA297832851}"/>
              </a:ext>
            </a:extLst>
          </p:cNvPr>
          <p:cNvSpPr txBox="1"/>
          <p:nvPr/>
        </p:nvSpPr>
        <p:spPr>
          <a:xfrm>
            <a:off x="3214794" y="6341058"/>
            <a:ext cx="57624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Además, GA4 procesa los hits con retraso de hasta 72 horas</a:t>
            </a:r>
          </a:p>
        </p:txBody>
      </p:sp>
    </p:spTree>
    <p:extLst>
      <p:ext uri="{BB962C8B-B14F-4D97-AF65-F5344CB8AC3E}">
        <p14:creationId xmlns:p14="http://schemas.microsoft.com/office/powerpoint/2010/main" val="6144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88D1B7-67D9-1026-F52B-81698F40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87" y="2877480"/>
            <a:ext cx="542696" cy="558426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08B7A2B-D7CA-C4FD-BEA8-FA4F724F3D76}"/>
              </a:ext>
            </a:extLst>
          </p:cNvPr>
          <p:cNvCxnSpPr>
            <a:cxnSpLocks/>
          </p:cNvCxnSpPr>
          <p:nvPr/>
        </p:nvCxnSpPr>
        <p:spPr>
          <a:xfrm>
            <a:off x="3669814" y="3170305"/>
            <a:ext cx="4654015" cy="268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67111A2D-847D-423C-D7D3-A17B8EF7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76" y="1994402"/>
            <a:ext cx="522770" cy="55973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8A22A45-2523-AA14-B7CD-95ADA1E4FBB0}"/>
              </a:ext>
            </a:extLst>
          </p:cNvPr>
          <p:cNvCxnSpPr>
            <a:stCxn id="4" idx="2"/>
          </p:cNvCxnSpPr>
          <p:nvPr/>
        </p:nvCxnSpPr>
        <p:spPr>
          <a:xfrm>
            <a:off x="4438461" y="2554135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E2A6C3AE-3475-B503-9809-72D3DB12D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62" y="2021296"/>
            <a:ext cx="522770" cy="559733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957D66C-825D-FA8A-344B-3FD460BB4732}"/>
              </a:ext>
            </a:extLst>
          </p:cNvPr>
          <p:cNvCxnSpPr>
            <a:stCxn id="6" idx="2"/>
          </p:cNvCxnSpPr>
          <p:nvPr/>
        </p:nvCxnSpPr>
        <p:spPr>
          <a:xfrm>
            <a:off x="6985347" y="2581029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7FBA53A-77F9-C8B4-4706-832C4C81B5CA}"/>
              </a:ext>
            </a:extLst>
          </p:cNvPr>
          <p:cNvSpPr txBox="1"/>
          <p:nvPr/>
        </p:nvSpPr>
        <p:spPr>
          <a:xfrm>
            <a:off x="4097085" y="3279171"/>
            <a:ext cx="6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entra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5B7223-13B5-7182-7AE1-1790CBE09D18}"/>
              </a:ext>
            </a:extLst>
          </p:cNvPr>
          <p:cNvSpPr txBox="1"/>
          <p:nvPr/>
        </p:nvSpPr>
        <p:spPr>
          <a:xfrm>
            <a:off x="6633896" y="3279686"/>
            <a:ext cx="6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se 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D05368-3AF2-7167-B4A5-B43699CCB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05" y="2647507"/>
            <a:ext cx="392928" cy="3848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4B9A7A3-9FDF-F8CF-7396-8BC6A0F17622}"/>
              </a:ext>
            </a:extLst>
          </p:cNvPr>
          <p:cNvSpPr txBox="1"/>
          <p:nvPr/>
        </p:nvSpPr>
        <p:spPr>
          <a:xfrm>
            <a:off x="4597270" y="267074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23:55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4B1A1E-F591-AF90-0712-24171499B622}"/>
              </a:ext>
            </a:extLst>
          </p:cNvPr>
          <p:cNvSpPr txBox="1"/>
          <p:nvPr/>
        </p:nvSpPr>
        <p:spPr>
          <a:xfrm>
            <a:off x="6985347" y="269281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00:05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3A2ABA1-64C4-CAEA-4683-83A1BEBDA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498" y="2685067"/>
            <a:ext cx="392928" cy="384826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CC793CA-9787-EB4E-234C-B661EA537649}"/>
              </a:ext>
            </a:extLst>
          </p:cNvPr>
          <p:cNvCxnSpPr>
            <a:cxnSpLocks/>
          </p:cNvCxnSpPr>
          <p:nvPr/>
        </p:nvCxnSpPr>
        <p:spPr>
          <a:xfrm>
            <a:off x="3669814" y="5595848"/>
            <a:ext cx="4654015" cy="268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F566ED53-8138-789D-867E-9F9B814B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76" y="4419945"/>
            <a:ext cx="522770" cy="559733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1D982661-7511-E225-3785-061A1D809899}"/>
              </a:ext>
            </a:extLst>
          </p:cNvPr>
          <p:cNvCxnSpPr>
            <a:stCxn id="15" idx="2"/>
          </p:cNvCxnSpPr>
          <p:nvPr/>
        </p:nvCxnSpPr>
        <p:spPr>
          <a:xfrm>
            <a:off x="4438461" y="4979678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35546D5C-0C95-1472-D22A-48D9ECAE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62" y="4446839"/>
            <a:ext cx="522770" cy="559733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D016769-CC42-36C1-D147-C164C537FFAB}"/>
              </a:ext>
            </a:extLst>
          </p:cNvPr>
          <p:cNvCxnSpPr>
            <a:stCxn id="17" idx="2"/>
          </p:cNvCxnSpPr>
          <p:nvPr/>
        </p:nvCxnSpPr>
        <p:spPr>
          <a:xfrm>
            <a:off x="6985347" y="5006572"/>
            <a:ext cx="0" cy="60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F91312A-265B-3435-EB6D-3D7FE5DB0CB6}"/>
              </a:ext>
            </a:extLst>
          </p:cNvPr>
          <p:cNvSpPr txBox="1"/>
          <p:nvPr/>
        </p:nvSpPr>
        <p:spPr>
          <a:xfrm>
            <a:off x="4097085" y="5704714"/>
            <a:ext cx="6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entra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104DCA7-F309-6DEA-4E7B-45B780834D86}"/>
              </a:ext>
            </a:extLst>
          </p:cNvPr>
          <p:cNvSpPr txBox="1"/>
          <p:nvPr/>
        </p:nvSpPr>
        <p:spPr>
          <a:xfrm>
            <a:off x="6633896" y="5705229"/>
            <a:ext cx="6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se va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7D14FF0-A3EE-726F-4C5E-69C014B36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05" y="5073050"/>
            <a:ext cx="392928" cy="384826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F27DE211-4ED4-DBDC-F47E-59532764FA26}"/>
              </a:ext>
            </a:extLst>
          </p:cNvPr>
          <p:cNvSpPr txBox="1"/>
          <p:nvPr/>
        </p:nvSpPr>
        <p:spPr>
          <a:xfrm>
            <a:off x="4597270" y="5096291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23:55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0B962BE-348C-2B78-8DD2-E4D1A3A9DD3D}"/>
              </a:ext>
            </a:extLst>
          </p:cNvPr>
          <p:cNvSpPr txBox="1"/>
          <p:nvPr/>
        </p:nvSpPr>
        <p:spPr>
          <a:xfrm>
            <a:off x="6985347" y="5118357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00:05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FDDD0BA-424B-F4E0-939A-A211BE2EC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498" y="5110610"/>
            <a:ext cx="392928" cy="384826"/>
          </a:xfrm>
          <a:prstGeom prst="rect">
            <a:avLst/>
          </a:prstGeom>
        </p:spPr>
      </p:pic>
      <p:pic>
        <p:nvPicPr>
          <p:cNvPr id="25" name="Picture 4" descr="Google-Analytics-Logo | Marketing y Analítica Digital">
            <a:extLst>
              <a:ext uri="{FF2B5EF4-FFF2-40B4-BE49-F238E27FC236}">
                <a16:creationId xmlns:a16="http://schemas.microsoft.com/office/drawing/2014/main" id="{482CA544-0382-ED82-F42D-D0FF67F1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03" y="5302369"/>
            <a:ext cx="995081" cy="55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D9BFA52-2B47-B3E6-3C1C-3B0045E1B4FE}"/>
              </a:ext>
            </a:extLst>
          </p:cNvPr>
          <p:cNvSpPr txBox="1"/>
          <p:nvPr/>
        </p:nvSpPr>
        <p:spPr>
          <a:xfrm>
            <a:off x="3551404" y="56314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14A193D-FEEF-FC7B-AC3C-227F0C28020E}"/>
              </a:ext>
            </a:extLst>
          </p:cNvPr>
          <p:cNvSpPr txBox="1"/>
          <p:nvPr/>
        </p:nvSpPr>
        <p:spPr>
          <a:xfrm>
            <a:off x="8499760" y="299892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2 sesiones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A0EA631-C402-6EA2-B327-4E3F17F47431}"/>
              </a:ext>
            </a:extLst>
          </p:cNvPr>
          <p:cNvSpPr txBox="1"/>
          <p:nvPr/>
        </p:nvSpPr>
        <p:spPr>
          <a:xfrm>
            <a:off x="8482637" y="5438076"/>
            <a:ext cx="294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1 sesión (la asigna a cada día)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377180F-5F6E-7647-80A2-BD6564F6A4D7}"/>
              </a:ext>
            </a:extLst>
          </p:cNvPr>
          <p:cNvSpPr txBox="1"/>
          <p:nvPr/>
        </p:nvSpPr>
        <p:spPr>
          <a:xfrm>
            <a:off x="121024" y="90095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Diferencias entre UA y GA4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4878F49-75B5-392C-E083-E651D093C129}"/>
              </a:ext>
            </a:extLst>
          </p:cNvPr>
          <p:cNvSpPr txBox="1"/>
          <p:nvPr/>
        </p:nvSpPr>
        <p:spPr>
          <a:xfrm>
            <a:off x="121024" y="1585795"/>
            <a:ext cx="662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qué no coinciden las sesiones entre UA y GA4?</a:t>
            </a:r>
          </a:p>
        </p:txBody>
      </p:sp>
    </p:spTree>
    <p:extLst>
      <p:ext uri="{BB962C8B-B14F-4D97-AF65-F5344CB8AC3E}">
        <p14:creationId xmlns:p14="http://schemas.microsoft.com/office/powerpoint/2010/main" val="24053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D59E75-D406-18FC-C5D6-A1A34D36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52" y="3800354"/>
            <a:ext cx="522770" cy="559733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0E262CB-1A68-E554-0373-34E539EBAE9A}"/>
              </a:ext>
            </a:extLst>
          </p:cNvPr>
          <p:cNvCxnSpPr>
            <a:cxnSpLocks/>
          </p:cNvCxnSpPr>
          <p:nvPr/>
        </p:nvCxnSpPr>
        <p:spPr>
          <a:xfrm>
            <a:off x="2956139" y="4181354"/>
            <a:ext cx="665181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C94DB7A9-8BF3-4AEA-D6EE-8B160A96E196}"/>
              </a:ext>
            </a:extLst>
          </p:cNvPr>
          <p:cNvSpPr txBox="1"/>
          <p:nvPr/>
        </p:nvSpPr>
        <p:spPr>
          <a:xfrm rot="19558080">
            <a:off x="3185381" y="1860392"/>
            <a:ext cx="381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Aterriza en una página por primera vez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895782-74CF-6554-751A-DAB18889B602}"/>
              </a:ext>
            </a:extLst>
          </p:cNvPr>
          <p:cNvSpPr txBox="1"/>
          <p:nvPr/>
        </p:nvSpPr>
        <p:spPr>
          <a:xfrm rot="19558080">
            <a:off x="3986263" y="1885816"/>
            <a:ext cx="369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Cambia de página y la lee hasta abajo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3AA3AC-1439-EE1F-4B28-C3A1B61AD404}"/>
              </a:ext>
            </a:extLst>
          </p:cNvPr>
          <p:cNvSpPr txBox="1"/>
          <p:nvPr/>
        </p:nvSpPr>
        <p:spPr>
          <a:xfrm rot="19558080">
            <a:off x="6597269" y="1927607"/>
            <a:ext cx="255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Va a enviar un formulario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C57553-07C7-B079-5A96-C5117FE0B000}"/>
              </a:ext>
            </a:extLst>
          </p:cNvPr>
          <p:cNvSpPr txBox="1"/>
          <p:nvPr/>
        </p:nvSpPr>
        <p:spPr>
          <a:xfrm rot="19558080">
            <a:off x="7535007" y="2095304"/>
            <a:ext cx="194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Envía el formulario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2A068A-57B2-F34F-A84B-62C182791917}"/>
              </a:ext>
            </a:extLst>
          </p:cNvPr>
          <p:cNvSpPr txBox="1"/>
          <p:nvPr/>
        </p:nvSpPr>
        <p:spPr>
          <a:xfrm rot="19558080">
            <a:off x="5882729" y="1847977"/>
            <a:ext cx="246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Descarga un documento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71EFA5-27DF-8189-30E4-418F3A916CC0}"/>
              </a:ext>
            </a:extLst>
          </p:cNvPr>
          <p:cNvSpPr txBox="1"/>
          <p:nvPr/>
        </p:nvSpPr>
        <p:spPr>
          <a:xfrm rot="19558080">
            <a:off x="8545498" y="246315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LLama</a:t>
            </a:r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F2994AF-3671-CF8F-DA48-F1393BA8FAE4}"/>
              </a:ext>
            </a:extLst>
          </p:cNvPr>
          <p:cNvCxnSpPr/>
          <p:nvPr/>
        </p:nvCxnSpPr>
        <p:spPr>
          <a:xfrm flipV="1">
            <a:off x="3816752" y="3800354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7D18A19-7F08-188E-5B1E-90CD8FF9DAB2}"/>
              </a:ext>
            </a:extLst>
          </p:cNvPr>
          <p:cNvCxnSpPr/>
          <p:nvPr/>
        </p:nvCxnSpPr>
        <p:spPr>
          <a:xfrm flipV="1">
            <a:off x="3410912" y="380832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4A6FA15-2C81-3F8C-F32A-9151D09CD242}"/>
              </a:ext>
            </a:extLst>
          </p:cNvPr>
          <p:cNvCxnSpPr/>
          <p:nvPr/>
        </p:nvCxnSpPr>
        <p:spPr>
          <a:xfrm flipV="1">
            <a:off x="3969152" y="3800354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4EC24CB-43E1-4A5A-7AC7-18E2A8697703}"/>
              </a:ext>
            </a:extLst>
          </p:cNvPr>
          <p:cNvCxnSpPr/>
          <p:nvPr/>
        </p:nvCxnSpPr>
        <p:spPr>
          <a:xfrm flipV="1">
            <a:off x="4654952" y="3799468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3B26BCF-D143-4B97-9E13-F74335503BA9}"/>
              </a:ext>
            </a:extLst>
          </p:cNvPr>
          <p:cNvCxnSpPr/>
          <p:nvPr/>
        </p:nvCxnSpPr>
        <p:spPr>
          <a:xfrm flipV="1">
            <a:off x="6178952" y="380832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3562C46-B9F7-23E5-BB5C-7EB1DD3A34E8}"/>
              </a:ext>
            </a:extLst>
          </p:cNvPr>
          <p:cNvCxnSpPr/>
          <p:nvPr/>
        </p:nvCxnSpPr>
        <p:spPr>
          <a:xfrm flipV="1">
            <a:off x="6940952" y="379579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B2C2F9E-C914-0BCC-7FCE-D94FBEEC7F3E}"/>
              </a:ext>
            </a:extLst>
          </p:cNvPr>
          <p:cNvCxnSpPr/>
          <p:nvPr/>
        </p:nvCxnSpPr>
        <p:spPr>
          <a:xfrm flipV="1">
            <a:off x="7873868" y="3808329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94FD9BC1-6391-7EDE-2CD7-4ADC5CD92C1D}"/>
              </a:ext>
            </a:extLst>
          </p:cNvPr>
          <p:cNvCxnSpPr/>
          <p:nvPr/>
        </p:nvCxnSpPr>
        <p:spPr>
          <a:xfrm flipV="1">
            <a:off x="8845952" y="3799468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4640B5F-5312-3290-698F-1CE9275C5269}"/>
              </a:ext>
            </a:extLst>
          </p:cNvPr>
          <p:cNvCxnSpPr/>
          <p:nvPr/>
        </p:nvCxnSpPr>
        <p:spPr>
          <a:xfrm flipV="1">
            <a:off x="4502552" y="3799468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8E13BA3-7CE5-1F05-A005-02F7C40BF022}"/>
              </a:ext>
            </a:extLst>
          </p:cNvPr>
          <p:cNvCxnSpPr>
            <a:cxnSpLocks/>
          </p:cNvCxnSpPr>
          <p:nvPr/>
        </p:nvCxnSpPr>
        <p:spPr>
          <a:xfrm flipV="1">
            <a:off x="5355053" y="3799468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2A2F179-5A7B-7F96-DF6F-30B760148A95}"/>
              </a:ext>
            </a:extLst>
          </p:cNvPr>
          <p:cNvSpPr txBox="1"/>
          <p:nvPr/>
        </p:nvSpPr>
        <p:spPr>
          <a:xfrm>
            <a:off x="2827867" y="4531287"/>
            <a:ext cx="738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first</a:t>
            </a:r>
            <a:r>
              <a:rPr lang="es-ES" sz="1200" dirty="0"/>
              <a:t> </a:t>
            </a:r>
            <a:r>
              <a:rPr lang="es-ES" sz="1200" dirty="0" err="1"/>
              <a:t>visit</a:t>
            </a:r>
            <a:endParaRPr lang="es-ES" sz="1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B0A80F-A15D-E87D-ED33-915E4A713924}"/>
              </a:ext>
            </a:extLst>
          </p:cNvPr>
          <p:cNvSpPr txBox="1"/>
          <p:nvPr/>
        </p:nvSpPr>
        <p:spPr>
          <a:xfrm>
            <a:off x="2046431" y="208142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Acciones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5A5671D-90B5-E54D-2D45-1D1A5CFF66C1}"/>
              </a:ext>
            </a:extLst>
          </p:cNvPr>
          <p:cNvSpPr txBox="1"/>
          <p:nvPr/>
        </p:nvSpPr>
        <p:spPr>
          <a:xfrm>
            <a:off x="1987486" y="4714754"/>
            <a:ext cx="91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Eventos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BE1B8E2-AF3B-7B52-05E8-0E8F4AF748A8}"/>
              </a:ext>
            </a:extLst>
          </p:cNvPr>
          <p:cNvSpPr txBox="1"/>
          <p:nvPr/>
        </p:nvSpPr>
        <p:spPr>
          <a:xfrm>
            <a:off x="3266054" y="4895874"/>
            <a:ext cx="854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page_view</a:t>
            </a:r>
            <a:endParaRPr lang="es-ES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6C3358-4E1B-EDFF-22B3-1EE39F5E4489}"/>
              </a:ext>
            </a:extLst>
          </p:cNvPr>
          <p:cNvSpPr txBox="1"/>
          <p:nvPr/>
        </p:nvSpPr>
        <p:spPr>
          <a:xfrm>
            <a:off x="3549938" y="4530400"/>
            <a:ext cx="1014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session_start</a:t>
            </a:r>
            <a:endParaRPr lang="es-ES" sz="1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B915843-5C12-36B3-F5AB-7A866E88A65D}"/>
              </a:ext>
            </a:extLst>
          </p:cNvPr>
          <p:cNvSpPr txBox="1"/>
          <p:nvPr/>
        </p:nvSpPr>
        <p:spPr>
          <a:xfrm>
            <a:off x="4057256" y="4895874"/>
            <a:ext cx="11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user_engament</a:t>
            </a:r>
            <a:endParaRPr lang="es-ES" sz="12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3EAEF7A-6560-BAF6-55C3-B114C986A5C7}"/>
              </a:ext>
            </a:extLst>
          </p:cNvPr>
          <p:cNvSpPr txBox="1"/>
          <p:nvPr/>
        </p:nvSpPr>
        <p:spPr>
          <a:xfrm>
            <a:off x="4502552" y="4529513"/>
            <a:ext cx="854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page_view</a:t>
            </a:r>
            <a:endParaRPr lang="es-ES" sz="12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593476C-7CD2-AED5-14F7-A63F1559AAFE}"/>
              </a:ext>
            </a:extLst>
          </p:cNvPr>
          <p:cNvSpPr txBox="1"/>
          <p:nvPr/>
        </p:nvSpPr>
        <p:spPr>
          <a:xfrm>
            <a:off x="5142215" y="4895874"/>
            <a:ext cx="513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scroll</a:t>
            </a:r>
            <a:endParaRPr lang="es-ES" sz="12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3D03D45-EDDA-9680-C314-37AFCFCE8B64}"/>
              </a:ext>
            </a:extLst>
          </p:cNvPr>
          <p:cNvSpPr txBox="1"/>
          <p:nvPr/>
        </p:nvSpPr>
        <p:spPr>
          <a:xfrm>
            <a:off x="5925348" y="490539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click</a:t>
            </a:r>
            <a:endParaRPr lang="es-ES" sz="12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EE9CE72-EA2A-D856-3D29-28E8E2877EBC}"/>
              </a:ext>
            </a:extLst>
          </p:cNvPr>
          <p:cNvSpPr txBox="1"/>
          <p:nvPr/>
        </p:nvSpPr>
        <p:spPr>
          <a:xfrm>
            <a:off x="6516188" y="4537862"/>
            <a:ext cx="849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form_start</a:t>
            </a:r>
            <a:endParaRPr lang="es-ES" sz="12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888F452-3F90-EC7C-F48F-3EEC1E567488}"/>
              </a:ext>
            </a:extLst>
          </p:cNvPr>
          <p:cNvSpPr txBox="1"/>
          <p:nvPr/>
        </p:nvSpPr>
        <p:spPr>
          <a:xfrm>
            <a:off x="7365716" y="4905398"/>
            <a:ext cx="830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form_sent</a:t>
            </a:r>
            <a:endParaRPr lang="es-ES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F6DF2C1-48C7-889C-AEC6-71352EEC3D60}"/>
              </a:ext>
            </a:extLst>
          </p:cNvPr>
          <p:cNvSpPr txBox="1"/>
          <p:nvPr/>
        </p:nvSpPr>
        <p:spPr>
          <a:xfrm>
            <a:off x="8550177" y="452951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click</a:t>
            </a:r>
            <a:endParaRPr lang="es-ES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184B8FC-C9B0-E12C-5E3E-8B41FE0DB538}"/>
              </a:ext>
            </a:extLst>
          </p:cNvPr>
          <p:cNvSpPr txBox="1"/>
          <p:nvPr/>
        </p:nvSpPr>
        <p:spPr>
          <a:xfrm>
            <a:off x="1926448" y="5632734"/>
            <a:ext cx="65753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Parámetros: </a:t>
            </a:r>
            <a:r>
              <a:rPr lang="es-ES" sz="1600" dirty="0" err="1"/>
              <a:t>ga_session_id</a:t>
            </a:r>
            <a:r>
              <a:rPr lang="es-ES" sz="1600" dirty="0"/>
              <a:t>, </a:t>
            </a:r>
            <a:r>
              <a:rPr lang="es-ES" sz="1600" dirty="0" err="1"/>
              <a:t>page_location</a:t>
            </a:r>
            <a:r>
              <a:rPr lang="es-ES" sz="1600" dirty="0"/>
              <a:t>, </a:t>
            </a:r>
            <a:r>
              <a:rPr lang="es-ES" sz="1600" dirty="0" err="1"/>
              <a:t>page_title</a:t>
            </a:r>
            <a:r>
              <a:rPr lang="es-ES" sz="1600" dirty="0"/>
              <a:t>, </a:t>
            </a:r>
            <a:r>
              <a:rPr lang="es-ES" sz="1600" dirty="0" err="1"/>
              <a:t>ga_session_number</a:t>
            </a:r>
            <a:r>
              <a:rPr lang="es-ES" sz="1600" dirty="0"/>
              <a:t>, </a:t>
            </a:r>
          </a:p>
          <a:p>
            <a:r>
              <a:rPr lang="es-ES" sz="1600" dirty="0"/>
              <a:t>                          </a:t>
            </a:r>
            <a:r>
              <a:rPr lang="es-ES" sz="1600" dirty="0" err="1"/>
              <a:t>engagement_time_msec</a:t>
            </a:r>
            <a:r>
              <a:rPr lang="es-ES" sz="1600" dirty="0"/>
              <a:t>, </a:t>
            </a:r>
            <a:r>
              <a:rPr lang="es-ES" sz="1600" dirty="0" err="1"/>
              <a:t>outbound</a:t>
            </a:r>
            <a:r>
              <a:rPr lang="es-ES" sz="1600" dirty="0"/>
              <a:t>, </a:t>
            </a:r>
            <a:r>
              <a:rPr lang="es-ES" sz="1600" dirty="0" err="1"/>
              <a:t>click_url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9797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10A0CD-3E05-2510-690E-509B751E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48" y="3205655"/>
            <a:ext cx="5045391" cy="37335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451F3E9-E588-AE56-0FB8-D056AB5A301A}"/>
              </a:ext>
            </a:extLst>
          </p:cNvPr>
          <p:cNvSpPr txBox="1"/>
          <p:nvPr/>
        </p:nvSpPr>
        <p:spPr>
          <a:xfrm>
            <a:off x="3357077" y="620656"/>
            <a:ext cx="5477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¿Cómo funciona un buscador?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3EBC91-3BFF-0E56-5D97-9D9583C79D2A}"/>
              </a:ext>
            </a:extLst>
          </p:cNvPr>
          <p:cNvSpPr txBox="1"/>
          <p:nvPr/>
        </p:nvSpPr>
        <p:spPr>
          <a:xfrm>
            <a:off x="302460" y="1055518"/>
            <a:ext cx="2784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1- Título de los libros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DD2CD7-EA7E-523B-66AE-6634893F6090}"/>
              </a:ext>
            </a:extLst>
          </p:cNvPr>
          <p:cNvSpPr txBox="1"/>
          <p:nvPr/>
        </p:nvSpPr>
        <p:spPr>
          <a:xfrm>
            <a:off x="619816" y="1547917"/>
            <a:ext cx="71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¿Qué pasa cuando dos libros de la misma editorial tienen el mismo título?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B123F-2834-A368-5F15-E89A3AFDE45D}"/>
              </a:ext>
            </a:extLst>
          </p:cNvPr>
          <p:cNvSpPr txBox="1"/>
          <p:nvPr/>
        </p:nvSpPr>
        <p:spPr>
          <a:xfrm>
            <a:off x="302460" y="194798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2- Sinopsis del libro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3E27B6-CAD2-C842-A3E4-93A3E548AE1F}"/>
              </a:ext>
            </a:extLst>
          </p:cNvPr>
          <p:cNvSpPr txBox="1"/>
          <p:nvPr/>
        </p:nvSpPr>
        <p:spPr>
          <a:xfrm>
            <a:off x="302460" y="258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3- Índice de contenidos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062511-8806-0A53-64AF-DEAB4107C5D5}"/>
              </a:ext>
            </a:extLst>
          </p:cNvPr>
          <p:cNvSpPr txBox="1"/>
          <p:nvPr/>
        </p:nvSpPr>
        <p:spPr>
          <a:xfrm>
            <a:off x="302460" y="3217817"/>
            <a:ext cx="652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4- Contenido, imágenes, referencia a otras fuentes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276B20-85F6-BEE0-A4F9-24D1E8B7F9BF}"/>
              </a:ext>
            </a:extLst>
          </p:cNvPr>
          <p:cNvSpPr txBox="1"/>
          <p:nvPr/>
        </p:nvSpPr>
        <p:spPr>
          <a:xfrm>
            <a:off x="302460" y="3852734"/>
            <a:ext cx="652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5- Fecha de edición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5F3EFE-5624-C3E9-CE69-A736C75E972F}"/>
              </a:ext>
            </a:extLst>
          </p:cNvPr>
          <p:cNvSpPr txBox="1"/>
          <p:nvPr/>
        </p:nvSpPr>
        <p:spPr>
          <a:xfrm>
            <a:off x="302460" y="4487651"/>
            <a:ext cx="652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6- Autor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9481BF-A2D5-6A11-4747-83AF43468ECC}"/>
              </a:ext>
            </a:extLst>
          </p:cNvPr>
          <p:cNvSpPr txBox="1"/>
          <p:nvPr/>
        </p:nvSpPr>
        <p:spPr>
          <a:xfrm>
            <a:off x="302460" y="5128364"/>
            <a:ext cx="652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7- Dependiente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B9B6088-E4B4-F5CF-442D-71D7BFC2F13E}"/>
              </a:ext>
            </a:extLst>
          </p:cNvPr>
          <p:cNvSpPr txBox="1"/>
          <p:nvPr/>
        </p:nvSpPr>
        <p:spPr>
          <a:xfrm>
            <a:off x="302460" y="5769077"/>
            <a:ext cx="6528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8- Reseñas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F3D9F-0992-7B6F-C958-EC4F8F905B28}"/>
              </a:ext>
            </a:extLst>
          </p:cNvPr>
          <p:cNvSpPr txBox="1"/>
          <p:nvPr/>
        </p:nvSpPr>
        <p:spPr>
          <a:xfrm>
            <a:off x="619816" y="6398962"/>
            <a:ext cx="376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¿Qué pasa si no resulta fácil de leer…?</a:t>
            </a:r>
          </a:p>
        </p:txBody>
      </p:sp>
    </p:spTree>
    <p:extLst>
      <p:ext uri="{BB962C8B-B14F-4D97-AF65-F5344CB8AC3E}">
        <p14:creationId xmlns:p14="http://schemas.microsoft.com/office/powerpoint/2010/main" val="28171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7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18D745-DA4B-09D6-32AD-E4A5C74D8B52}"/>
              </a:ext>
            </a:extLst>
          </p:cNvPr>
          <p:cNvSpPr txBox="1"/>
          <p:nvPr/>
        </p:nvSpPr>
        <p:spPr>
          <a:xfrm>
            <a:off x="121024" y="1426166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002E6D"/>
                </a:solidFill>
                <a:latin typeface="Oswald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Identificación de usuarios en GA4 similar a UA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C2D473-19C3-6605-2781-0975196F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98" y="2505061"/>
            <a:ext cx="522770" cy="5597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10CD3FC-60EB-79AE-322E-203D76EB33DD}"/>
              </a:ext>
            </a:extLst>
          </p:cNvPr>
          <p:cNvSpPr txBox="1"/>
          <p:nvPr/>
        </p:nvSpPr>
        <p:spPr>
          <a:xfrm>
            <a:off x="439140" y="3104498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ID usuario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797771-B317-B94C-97EB-9EB6BE812E5D}"/>
              </a:ext>
            </a:extLst>
          </p:cNvPr>
          <p:cNvSpPr txBox="1"/>
          <p:nvPr/>
        </p:nvSpPr>
        <p:spPr>
          <a:xfrm>
            <a:off x="1495697" y="2375254"/>
            <a:ext cx="1139927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login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5393BB-CF9D-1894-A96F-87985528B7D4}"/>
              </a:ext>
            </a:extLst>
          </p:cNvPr>
          <p:cNvSpPr txBox="1"/>
          <p:nvPr/>
        </p:nvSpPr>
        <p:spPr>
          <a:xfrm>
            <a:off x="1495697" y="2839787"/>
            <a:ext cx="1139928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********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D642A4-F502-3A3F-712F-EFB63978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98" y="3765027"/>
            <a:ext cx="522770" cy="559733"/>
          </a:xfrm>
          <a:prstGeom prst="rect">
            <a:avLst/>
          </a:prstGeom>
        </p:spPr>
      </p:pic>
      <p:pic>
        <p:nvPicPr>
          <p:cNvPr id="8" name="Picture 2" descr="Historia del logo de Google - Rótulos Matesanz">
            <a:extLst>
              <a:ext uri="{FF2B5EF4-FFF2-40B4-BE49-F238E27FC236}">
                <a16:creationId xmlns:a16="http://schemas.microsoft.com/office/drawing/2014/main" id="{014A37B7-7BC2-B696-834E-9D0B5C13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6" y="3892642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2D64B72-9B62-FE6C-2BDE-CC12594A3AA5}"/>
              </a:ext>
            </a:extLst>
          </p:cNvPr>
          <p:cNvSpPr txBox="1"/>
          <p:nvPr/>
        </p:nvSpPr>
        <p:spPr>
          <a:xfrm>
            <a:off x="243332" y="443457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Google </a:t>
            </a:r>
            <a:r>
              <a:rPr lang="es-ES" sz="2000" dirty="0" err="1"/>
              <a:t>Signals</a:t>
            </a:r>
            <a:endParaRPr lang="es-ES" sz="2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37D084-3351-F915-26F6-F67D6775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50" y="5277080"/>
            <a:ext cx="465266" cy="90057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9FC4D70-9FBF-EA11-A4CD-504914EFD53F}"/>
              </a:ext>
            </a:extLst>
          </p:cNvPr>
          <p:cNvSpPr txBox="1"/>
          <p:nvPr/>
        </p:nvSpPr>
        <p:spPr>
          <a:xfrm>
            <a:off x="338408" y="6128700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ID dispositivo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AFFE752-6B40-C74C-3FD4-287AB092B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965" y="2173715"/>
            <a:ext cx="9496177" cy="3742355"/>
          </a:xfrm>
          <a:prstGeom prst="rect">
            <a:avLst/>
          </a:prstGeom>
        </p:spPr>
      </p:pic>
      <p:pic>
        <p:nvPicPr>
          <p:cNvPr id="13" name="Picture 4" descr="Pin by Stephani Palmar on Comida | Cookie vector, Cookie drawing, Chocolate  chip cookies">
            <a:extLst>
              <a:ext uri="{FF2B5EF4-FFF2-40B4-BE49-F238E27FC236}">
                <a16:creationId xmlns:a16="http://schemas.microsoft.com/office/drawing/2014/main" id="{91AA2231-EA64-2311-DCC5-743792CF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2" y="5433828"/>
            <a:ext cx="552697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n by Stephani Palmar on Comida | Cookie vector, Cookie drawing, Chocolate  chip cookies">
            <a:extLst>
              <a:ext uri="{FF2B5EF4-FFF2-40B4-BE49-F238E27FC236}">
                <a16:creationId xmlns:a16="http://schemas.microsoft.com/office/drawing/2014/main" id="{01331437-DF51-6255-131C-4E8B3477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94" y="4327689"/>
            <a:ext cx="284264" cy="2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669E6C14-7880-A81C-0275-C26EF5600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438704"/>
              </p:ext>
            </p:extLst>
          </p:nvPr>
        </p:nvGraphicFramePr>
        <p:xfrm>
          <a:off x="2177005" y="2002420"/>
          <a:ext cx="1905000" cy="1102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page_view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page_location</a:t>
                      </a:r>
                      <a:r>
                        <a:rPr lang="es-ES" sz="14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page_referrer</a:t>
                      </a:r>
                      <a:r>
                        <a:rPr lang="es-ES" sz="14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engagement_time_sec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F501F65-04DA-438D-6FA0-57404B7BC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739155"/>
              </p:ext>
            </p:extLst>
          </p:nvPr>
        </p:nvGraphicFramePr>
        <p:xfrm>
          <a:off x="4310605" y="2002420"/>
          <a:ext cx="2209800" cy="7122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291588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user_engagement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407424">
                <a:tc>
                  <a:txBody>
                    <a:bodyPr/>
                    <a:lstStyle/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engagement_time_msec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D953B1A-99C9-923D-39C5-62F60B19D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168417"/>
              </p:ext>
            </p:extLst>
          </p:nvPr>
        </p:nvGraphicFramePr>
        <p:xfrm>
          <a:off x="6749005" y="1991534"/>
          <a:ext cx="2209800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291588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scroll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407424">
                <a:tc>
                  <a:txBody>
                    <a:bodyPr/>
                    <a:lstStyle/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engagement_time_msec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percent_scrolled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2656C72-940C-3B5D-A209-B7DA14495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91165"/>
              </p:ext>
            </p:extLst>
          </p:nvPr>
        </p:nvGraphicFramePr>
        <p:xfrm>
          <a:off x="2133462" y="3615832"/>
          <a:ext cx="1905000" cy="103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291588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form_start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407424">
                <a:tc>
                  <a:txBody>
                    <a:bodyPr/>
                    <a:lstStyle/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form_id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form_name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form_destination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719AD05-CFCB-E80C-8C4B-A11DB8223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52218"/>
              </p:ext>
            </p:extLst>
          </p:nvPr>
        </p:nvGraphicFramePr>
        <p:xfrm>
          <a:off x="4539205" y="3615832"/>
          <a:ext cx="1981200" cy="1249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291588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form_submit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407424">
                <a:tc>
                  <a:txBody>
                    <a:bodyPr/>
                    <a:lstStyle/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form_id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form_name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form_destination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form_submit_text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2A18C59-2325-64E9-7949-764BEF24B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006805"/>
              </p:ext>
            </p:extLst>
          </p:nvPr>
        </p:nvGraphicFramePr>
        <p:xfrm>
          <a:off x="6749005" y="3629044"/>
          <a:ext cx="2209800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672509826"/>
                    </a:ext>
                  </a:extLst>
                </a:gridCol>
              </a:tblGrid>
              <a:tr h="291588">
                <a:tc>
                  <a:txBody>
                    <a:bodyPr/>
                    <a:lstStyle/>
                    <a:p>
                      <a:r>
                        <a:rPr lang="es-ES" sz="1400" b="0" i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click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324402"/>
                  </a:ext>
                </a:extLst>
              </a:tr>
              <a:tr h="407424">
                <a:tc>
                  <a:txBody>
                    <a:bodyPr/>
                    <a:lstStyle/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outbound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s-ES" sz="1400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click_url</a:t>
                      </a:r>
                      <a:endParaRPr lang="es-ES" sz="14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0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8793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7A4FD0-6C78-DE77-C85B-8C09B57F3633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B16CC7-0132-7F24-D250-7C0ED8A80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88560"/>
            <a:ext cx="7772400" cy="44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1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C63B97-1EB1-049C-95ED-5D2F94179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33325"/>
            <a:ext cx="7772400" cy="46105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26D3D4-3315-7F19-0225-97E65368CC70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57AA4-7F59-6C01-8AD0-BE62C3F63A1C}"/>
              </a:ext>
            </a:extLst>
          </p:cNvPr>
          <p:cNvSpPr txBox="1"/>
          <p:nvPr/>
        </p:nvSpPr>
        <p:spPr>
          <a:xfrm>
            <a:off x="8392885" y="6399086"/>
            <a:ext cx="284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Sigue 2 diapositivas después</a:t>
            </a:r>
          </a:p>
        </p:txBody>
      </p:sp>
    </p:spTree>
    <p:extLst>
      <p:ext uri="{BB962C8B-B14F-4D97-AF65-F5344CB8AC3E}">
        <p14:creationId xmlns:p14="http://schemas.microsoft.com/office/powerpoint/2010/main" val="995876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23C30E-B605-A16F-735F-DFFCFEF6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68" y="1631993"/>
            <a:ext cx="443012" cy="486232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005221-EC47-73C9-0DF1-31A08A81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80" y="1631993"/>
            <a:ext cx="4978400" cy="584200"/>
          </a:xfrm>
          <a:prstGeom prst="rect">
            <a:avLst/>
          </a:prstGeom>
        </p:spPr>
      </p:pic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EDB325FC-4707-A1F0-07C0-34CF0BC73AD3}"/>
              </a:ext>
            </a:extLst>
          </p:cNvPr>
          <p:cNvSpPr/>
          <p:nvPr/>
        </p:nvSpPr>
        <p:spPr>
          <a:xfrm>
            <a:off x="1609680" y="5777345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20AABB85-DFBC-9D1D-BB89-B333A1B5C0FB}"/>
              </a:ext>
            </a:extLst>
          </p:cNvPr>
          <p:cNvSpPr/>
          <p:nvPr/>
        </p:nvSpPr>
        <p:spPr>
          <a:xfrm>
            <a:off x="6562590" y="1631993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FEE752-97D4-C953-878E-9A2602E2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32" y="2424012"/>
            <a:ext cx="1742209" cy="4274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60781F-8EF2-78FB-0AC5-06B3B92A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131" y="2236975"/>
            <a:ext cx="1612900" cy="1549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3A8E2B-E177-DD08-0E09-43C000931980}"/>
              </a:ext>
            </a:extLst>
          </p:cNvPr>
          <p:cNvSpPr txBox="1"/>
          <p:nvPr/>
        </p:nvSpPr>
        <p:spPr>
          <a:xfrm>
            <a:off x="121024" y="900954"/>
            <a:ext cx="6570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cuando existe UA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FF8098-6062-47C6-8C90-507501EB3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028" y="3185035"/>
            <a:ext cx="5536992" cy="31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CA1DF8-C957-FD9E-740D-84B765B9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900954"/>
            <a:ext cx="7505700" cy="2336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098D49-669A-2DE2-9708-4ECFA9B78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7041"/>
            <a:ext cx="7772400" cy="2694591"/>
          </a:xfrm>
          <a:prstGeom prst="rect">
            <a:avLst/>
          </a:prstGeom>
        </p:spPr>
      </p:pic>
      <p:sp>
        <p:nvSpPr>
          <p:cNvPr id="4" name="Flecha derecha 3">
            <a:extLst>
              <a:ext uri="{FF2B5EF4-FFF2-40B4-BE49-F238E27FC236}">
                <a16:creationId xmlns:a16="http://schemas.microsoft.com/office/drawing/2014/main" id="{625E44E7-814A-9046-ECAB-D3A571E1FBFF}"/>
              </a:ext>
            </a:extLst>
          </p:cNvPr>
          <p:cNvSpPr/>
          <p:nvPr/>
        </p:nvSpPr>
        <p:spPr>
          <a:xfrm>
            <a:off x="2159577" y="2579117"/>
            <a:ext cx="367145" cy="648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9A825926-47EB-4F3B-6ED0-9A26C3B4C30A}"/>
              </a:ext>
            </a:extLst>
          </p:cNvPr>
          <p:cNvSpPr/>
          <p:nvPr/>
        </p:nvSpPr>
        <p:spPr>
          <a:xfrm flipH="1">
            <a:off x="9615055" y="5460863"/>
            <a:ext cx="367145" cy="648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018067-5B7B-81FC-8E1C-A72B87CC4D21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</p:spTree>
    <p:extLst>
      <p:ext uri="{BB962C8B-B14F-4D97-AF65-F5344CB8AC3E}">
        <p14:creationId xmlns:p14="http://schemas.microsoft.com/office/powerpoint/2010/main" val="37051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02818C-4CAF-CDF1-E0D7-623B52308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69" y="1922318"/>
            <a:ext cx="4711700" cy="4343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C44E07-F3F6-2293-A069-979C73B12658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740D1F-07A1-247D-A503-E5196C4DAB0F}"/>
              </a:ext>
            </a:extLst>
          </p:cNvPr>
          <p:cNvSpPr txBox="1"/>
          <p:nvPr/>
        </p:nvSpPr>
        <p:spPr>
          <a:xfrm>
            <a:off x="6096000" y="700899"/>
            <a:ext cx="568036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GA 4 ofrece la medición mejorada con algunos eventos detectados por defecto. Se pueden activar individualmente</a:t>
            </a: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54C426D8-E605-BA2B-2BAA-7D956CBDD032}"/>
              </a:ext>
            </a:extLst>
          </p:cNvPr>
          <p:cNvSpPr/>
          <p:nvPr/>
        </p:nvSpPr>
        <p:spPr>
          <a:xfrm>
            <a:off x="5459269" y="3068782"/>
            <a:ext cx="706582" cy="7204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/>
              <a:t>90%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66D88C-6F09-759F-09A0-1F6309F5398E}"/>
              </a:ext>
            </a:extLst>
          </p:cNvPr>
          <p:cNvSpPr txBox="1"/>
          <p:nvPr/>
        </p:nvSpPr>
        <p:spPr>
          <a:xfrm>
            <a:off x="7453746" y="1737652"/>
            <a:ext cx="337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Métricas</a:t>
            </a:r>
            <a:r>
              <a:rPr lang="es-ES" dirty="0"/>
              <a:t> y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Dimensiones</a:t>
            </a:r>
            <a:r>
              <a:rPr lang="es-ES" dirty="0"/>
              <a:t> asociadas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5C2443-D8AE-97B6-130A-A298C9461574}"/>
              </a:ext>
            </a:extLst>
          </p:cNvPr>
          <p:cNvSpPr txBox="1"/>
          <p:nvPr/>
        </p:nvSpPr>
        <p:spPr>
          <a:xfrm>
            <a:off x="6927273" y="2563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BAA838-9288-21BD-C6CD-1D05EDD213AA}"/>
              </a:ext>
            </a:extLst>
          </p:cNvPr>
          <p:cNvSpPr txBox="1"/>
          <p:nvPr/>
        </p:nvSpPr>
        <p:spPr>
          <a:xfrm>
            <a:off x="7453746" y="2494494"/>
            <a:ext cx="70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vistas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CD024A-3109-903B-EAD0-54748BA988CE}"/>
              </a:ext>
            </a:extLst>
          </p:cNvPr>
          <p:cNvSpPr txBox="1"/>
          <p:nvPr/>
        </p:nvSpPr>
        <p:spPr>
          <a:xfrm>
            <a:off x="8498950" y="2494494"/>
            <a:ext cx="291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page_location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page_referrer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6BE137-C59D-7150-08BF-909BA394463D}"/>
              </a:ext>
            </a:extLst>
          </p:cNvPr>
          <p:cNvSpPr txBox="1"/>
          <p:nvPr/>
        </p:nvSpPr>
        <p:spPr>
          <a:xfrm>
            <a:off x="8498950" y="3235365"/>
            <a:ext cx="217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de desplazamiento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BF269C-66A3-8B2F-5B3A-22B681197863}"/>
              </a:ext>
            </a:extLst>
          </p:cNvPr>
          <p:cNvSpPr txBox="1"/>
          <p:nvPr/>
        </p:nvSpPr>
        <p:spPr>
          <a:xfrm>
            <a:off x="6698903" y="3718505"/>
            <a:ext cx="48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link_classes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link_domain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link_id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link_url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outbound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Flecha izquierda 11">
            <a:extLst>
              <a:ext uri="{FF2B5EF4-FFF2-40B4-BE49-F238E27FC236}">
                <a16:creationId xmlns:a16="http://schemas.microsoft.com/office/drawing/2014/main" id="{E335A903-C787-0D0E-7BA2-E5615B36B7F0}"/>
              </a:ext>
            </a:extLst>
          </p:cNvPr>
          <p:cNvSpPr/>
          <p:nvPr/>
        </p:nvSpPr>
        <p:spPr>
          <a:xfrm>
            <a:off x="2600837" y="4648538"/>
            <a:ext cx="3565013" cy="7204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/>
              <a:t>q, s, </a:t>
            </a:r>
            <a:r>
              <a:rPr lang="es-ES" sz="1050" dirty="0" err="1"/>
              <a:t>search</a:t>
            </a:r>
            <a:r>
              <a:rPr lang="es-ES" sz="1050" dirty="0"/>
              <a:t>, </a:t>
            </a:r>
            <a:r>
              <a:rPr lang="es-ES" sz="1050" dirty="0" err="1"/>
              <a:t>query</a:t>
            </a:r>
            <a:r>
              <a:rPr lang="es-ES" sz="1050" dirty="0"/>
              <a:t>, </a:t>
            </a:r>
            <a:r>
              <a:rPr lang="es-ES" sz="1050" dirty="0" err="1"/>
              <a:t>keyword</a:t>
            </a:r>
            <a:endParaRPr lang="es-ES" sz="105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DB396F-D79C-BCBF-60F4-55DAC499932A}"/>
              </a:ext>
            </a:extLst>
          </p:cNvPr>
          <p:cNvSpPr txBox="1"/>
          <p:nvPr/>
        </p:nvSpPr>
        <p:spPr>
          <a:xfrm>
            <a:off x="8498950" y="4824090"/>
            <a:ext cx="13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search_term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6A57E69-C20F-9E75-D7E6-45C8D2DEE9B3}"/>
              </a:ext>
            </a:extLst>
          </p:cNvPr>
          <p:cNvSpPr txBox="1"/>
          <p:nvPr/>
        </p:nvSpPr>
        <p:spPr>
          <a:xfrm>
            <a:off x="6698903" y="5193422"/>
            <a:ext cx="5101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video_current_time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video_duration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video_percent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video_provider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video_title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video_url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 visible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3179038-CD37-1616-5AD9-AD4574526D71}"/>
              </a:ext>
            </a:extLst>
          </p:cNvPr>
          <p:cNvSpPr txBox="1"/>
          <p:nvPr/>
        </p:nvSpPr>
        <p:spPr>
          <a:xfrm>
            <a:off x="6698903" y="5929675"/>
            <a:ext cx="5077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file_extension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file_name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link_classes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link_domain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link_id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link_text</a:t>
            </a:r>
            <a:r>
              <a:rPr lang="es-E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 </a:t>
            </a:r>
            <a:r>
              <a:rPr lang="es-ES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ogle Sans Text"/>
              </a:rPr>
              <a:t>link_url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77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8F3716-6C13-D76C-2D9B-DBE57E65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70" y="1560403"/>
            <a:ext cx="7772400" cy="513848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821161-C743-E414-E0F3-C97FCC4B6E1E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D2686753-7935-ACF3-3D8F-B0F859744F01}"/>
              </a:ext>
            </a:extLst>
          </p:cNvPr>
          <p:cNvSpPr/>
          <p:nvPr/>
        </p:nvSpPr>
        <p:spPr>
          <a:xfrm>
            <a:off x="8071901" y="2020256"/>
            <a:ext cx="1172460" cy="410709"/>
          </a:xfrm>
          <a:prstGeom prst="frame">
            <a:avLst>
              <a:gd name="adj1" fmla="val 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96E4336C-A869-579C-76CA-014FB857093A}"/>
              </a:ext>
            </a:extLst>
          </p:cNvPr>
          <p:cNvSpPr/>
          <p:nvPr/>
        </p:nvSpPr>
        <p:spPr>
          <a:xfrm>
            <a:off x="9376594" y="5397191"/>
            <a:ext cx="468351" cy="7359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460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B452B1-1125-8131-FBC9-132FD232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75" y="1988639"/>
            <a:ext cx="7467600" cy="34163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DAED19-02B9-A46E-F0BC-5295394E1D3F}"/>
              </a:ext>
            </a:extLst>
          </p:cNvPr>
          <p:cNvSpPr txBox="1"/>
          <p:nvPr/>
        </p:nvSpPr>
        <p:spPr>
          <a:xfrm>
            <a:off x="414939" y="1031583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5DA15F01-F36C-6D54-D9BB-4819644E0DD6}"/>
              </a:ext>
            </a:extLst>
          </p:cNvPr>
          <p:cNvSpPr/>
          <p:nvPr/>
        </p:nvSpPr>
        <p:spPr>
          <a:xfrm>
            <a:off x="4362995" y="1783285"/>
            <a:ext cx="468351" cy="7359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EDE6A13C-9F01-E55C-7974-B25A495CCE12}"/>
              </a:ext>
            </a:extLst>
          </p:cNvPr>
          <p:cNvSpPr/>
          <p:nvPr/>
        </p:nvSpPr>
        <p:spPr>
          <a:xfrm>
            <a:off x="3717616" y="1988639"/>
            <a:ext cx="645379" cy="299024"/>
          </a:xfrm>
          <a:prstGeom prst="frame">
            <a:avLst>
              <a:gd name="adj1" fmla="val 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A038FC-0E35-2645-0D94-BF0C50C2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75" y="2287663"/>
            <a:ext cx="7493000" cy="4267200"/>
          </a:xfrm>
          <a:prstGeom prst="rect">
            <a:avLst/>
          </a:prstGeom>
        </p:spPr>
      </p:pic>
      <p:sp>
        <p:nvSpPr>
          <p:cNvPr id="7" name="Flecha izquierda 6">
            <a:extLst>
              <a:ext uri="{FF2B5EF4-FFF2-40B4-BE49-F238E27FC236}">
                <a16:creationId xmlns:a16="http://schemas.microsoft.com/office/drawing/2014/main" id="{75549ECE-04C4-3F68-E484-2974F10D8AD8}"/>
              </a:ext>
            </a:extLst>
          </p:cNvPr>
          <p:cNvSpPr/>
          <p:nvPr/>
        </p:nvSpPr>
        <p:spPr>
          <a:xfrm>
            <a:off x="9736769" y="3273044"/>
            <a:ext cx="468351" cy="7359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51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3B12C8-60D1-E82C-748E-043BE02A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753185"/>
            <a:ext cx="5854700" cy="2057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632056A-8423-89E8-D2B7-4C678419D9D3}"/>
              </a:ext>
            </a:extLst>
          </p:cNvPr>
          <p:cNvSpPr txBox="1"/>
          <p:nvPr/>
        </p:nvSpPr>
        <p:spPr>
          <a:xfrm>
            <a:off x="121024" y="900954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nueva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2FE8FB6D-86A6-D82E-C72D-1384632C088A}"/>
              </a:ext>
            </a:extLst>
          </p:cNvPr>
          <p:cNvSpPr/>
          <p:nvPr/>
        </p:nvSpPr>
        <p:spPr>
          <a:xfrm>
            <a:off x="4356686" y="1753185"/>
            <a:ext cx="1172460" cy="410709"/>
          </a:xfrm>
          <a:prstGeom prst="frame">
            <a:avLst>
              <a:gd name="adj1" fmla="val 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C0590A-F2BB-F35C-D000-A357D5DE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146" y="4139596"/>
            <a:ext cx="5638800" cy="2032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35BCAC-495E-98BD-EC14-7E1E0277DFC1}"/>
              </a:ext>
            </a:extLst>
          </p:cNvPr>
          <p:cNvSpPr txBox="1"/>
          <p:nvPr/>
        </p:nvSpPr>
        <p:spPr>
          <a:xfrm>
            <a:off x="1315844" y="4139596"/>
            <a:ext cx="24782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&lt;</a:t>
            </a:r>
            <a:r>
              <a:rPr lang="es-ES" dirty="0" err="1"/>
              <a:t>html</a:t>
            </a:r>
            <a:r>
              <a:rPr lang="es-ES" dirty="0"/>
              <a:t>&gt;</a:t>
            </a:r>
          </a:p>
          <a:p>
            <a:r>
              <a:rPr lang="es-ES" dirty="0"/>
              <a:t>  &lt;head&gt;</a:t>
            </a:r>
          </a:p>
          <a:p>
            <a:r>
              <a:rPr lang="es-ES" dirty="0"/>
              <a:t>    </a:t>
            </a:r>
            <a:r>
              <a:rPr lang="es-ES" dirty="0">
                <a:solidFill>
                  <a:srgbClr val="FF0000"/>
                </a:solidFill>
              </a:rPr>
              <a:t>&lt;!– código de GA4 </a:t>
            </a:r>
            <a:r>
              <a:rPr lang="es-ES" dirty="0">
                <a:solidFill>
                  <a:srgbClr val="FF0000"/>
                </a:solidFill>
                <a:sym typeface="Wingdings" pitchFamily="2" charset="2"/>
              </a:rPr>
              <a:t>--&gt;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/>
              <a:t>  &lt;/head&gt;</a:t>
            </a:r>
          </a:p>
          <a:p>
            <a:r>
              <a:rPr lang="es-ES" dirty="0"/>
              <a:t>  &lt;</a:t>
            </a:r>
            <a:r>
              <a:rPr lang="es-ES" dirty="0" err="1"/>
              <a:t>body</a:t>
            </a:r>
            <a:r>
              <a:rPr lang="es-ES" dirty="0"/>
              <a:t>&gt;</a:t>
            </a:r>
          </a:p>
          <a:p>
            <a:r>
              <a:rPr lang="es-ES" dirty="0"/>
              <a:t>  …</a:t>
            </a:r>
          </a:p>
          <a:p>
            <a:r>
              <a:rPr lang="es-ES" dirty="0"/>
              <a:t>  &lt;/</a:t>
            </a:r>
            <a:r>
              <a:rPr lang="es-ES" dirty="0" err="1"/>
              <a:t>body</a:t>
            </a:r>
            <a:r>
              <a:rPr lang="es-ES" dirty="0"/>
              <a:t>&gt;</a:t>
            </a:r>
          </a:p>
          <a:p>
            <a:r>
              <a:rPr lang="es-ES" dirty="0"/>
              <a:t>&lt;/</a:t>
            </a:r>
            <a:r>
              <a:rPr lang="es-ES" dirty="0" err="1"/>
              <a:t>html</a:t>
            </a:r>
            <a:r>
              <a:rPr lang="es-ES" dirty="0"/>
              <a:t>&gt;</a:t>
            </a: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042E0076-DC2A-6638-8647-6AF54A9FD7C1}"/>
              </a:ext>
            </a:extLst>
          </p:cNvPr>
          <p:cNvSpPr/>
          <p:nvPr/>
        </p:nvSpPr>
        <p:spPr>
          <a:xfrm rot="2682130">
            <a:off x="5455933" y="2904304"/>
            <a:ext cx="1304693" cy="328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erecha 7">
            <a:extLst>
              <a:ext uri="{FF2B5EF4-FFF2-40B4-BE49-F238E27FC236}">
                <a16:creationId xmlns:a16="http://schemas.microsoft.com/office/drawing/2014/main" id="{89CD258B-7503-2C67-3908-198825887C9D}"/>
              </a:ext>
            </a:extLst>
          </p:cNvPr>
          <p:cNvSpPr/>
          <p:nvPr/>
        </p:nvSpPr>
        <p:spPr>
          <a:xfrm rot="10800000">
            <a:off x="4009270" y="4729388"/>
            <a:ext cx="1304693" cy="328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88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65B1E16-977D-F0E9-B53A-695C04DDD3FC}"/>
              </a:ext>
            </a:extLst>
          </p:cNvPr>
          <p:cNvSpPr txBox="1"/>
          <p:nvPr/>
        </p:nvSpPr>
        <p:spPr>
          <a:xfrm>
            <a:off x="237334" y="525517"/>
            <a:ext cx="5477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¿Cómo funciona un buscador?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AA44D4B-F0A7-76E7-BE81-EDA8D6949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86658"/>
              </p:ext>
            </p:extLst>
          </p:nvPr>
        </p:nvGraphicFramePr>
        <p:xfrm>
          <a:off x="273269" y="1755753"/>
          <a:ext cx="11645462" cy="4079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22731">
                  <a:extLst>
                    <a:ext uri="{9D8B030D-6E8A-4147-A177-3AD203B41FA5}">
                      <a16:colId xmlns:a16="http://schemas.microsoft.com/office/drawing/2014/main" val="772905548"/>
                    </a:ext>
                  </a:extLst>
                </a:gridCol>
                <a:gridCol w="5822731">
                  <a:extLst>
                    <a:ext uri="{9D8B030D-6E8A-4147-A177-3AD203B41FA5}">
                      <a16:colId xmlns:a16="http://schemas.microsoft.com/office/drawing/2014/main" val="2191451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Libro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Web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95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Título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Title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76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    Título duplicado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Contenido no indexado por duplicidad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7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Sinopsis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Description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482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Índice de contenidos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Robots.txt</a:t>
                      </a:r>
                      <a:r>
                        <a:rPr lang="es-ES" dirty="0"/>
                        <a:t>, </a:t>
                      </a:r>
                      <a:r>
                        <a:rPr lang="es-ES" dirty="0" err="1"/>
                        <a:t>sitemap.xml</a:t>
                      </a:r>
                      <a:r>
                        <a:rPr lang="es-ES" dirty="0"/>
                        <a:t>, </a:t>
                      </a:r>
                      <a:r>
                        <a:rPr lang="es-ES" dirty="0" err="1"/>
                        <a:t>canonicals</a:t>
                      </a:r>
                      <a:r>
                        <a:rPr lang="es-ES" dirty="0"/>
                        <a:t>, meta robots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0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Contenido, referencias, imágenes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Contenido de calidad, </a:t>
                      </a:r>
                      <a:r>
                        <a:rPr lang="es-ES" dirty="0" err="1"/>
                        <a:t>linkjuice</a:t>
                      </a:r>
                      <a:r>
                        <a:rPr lang="es-ES" dirty="0"/>
                        <a:t>, imágenes, </a:t>
                      </a:r>
                      <a:r>
                        <a:rPr lang="es-ES" dirty="0" err="1"/>
                        <a:t>rich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snippets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25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Fecha de edición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Fecha de creación y edición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16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Autor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Author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37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Dependiente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External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Backlinks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545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Reseñas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Reseñas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1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¿Fácil de encontrar?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Ux</a:t>
                      </a:r>
                      <a:r>
                        <a:rPr lang="es-ES" dirty="0"/>
                        <a:t> (Usabilidad, Mobile </a:t>
                      </a:r>
                      <a:r>
                        <a:rPr lang="es-ES" dirty="0" err="1"/>
                        <a:t>first</a:t>
                      </a:r>
                      <a:r>
                        <a:rPr lang="es-ES" dirty="0"/>
                        <a:t>, WPO)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928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572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D93E25-2A67-F328-D639-B9DCB8A59EA1}"/>
              </a:ext>
            </a:extLst>
          </p:cNvPr>
          <p:cNvSpPr txBox="1"/>
          <p:nvPr/>
        </p:nvSpPr>
        <p:spPr>
          <a:xfrm>
            <a:off x="121024" y="900954"/>
            <a:ext cx="504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por GTM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FD1929-5261-F2D0-6749-CC9CC859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2" y="2133600"/>
            <a:ext cx="2672678" cy="15849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62F221-EF1B-E095-CD26-46CCBB67DB00}"/>
              </a:ext>
            </a:extLst>
          </p:cNvPr>
          <p:cNvSpPr txBox="1"/>
          <p:nvPr/>
        </p:nvSpPr>
        <p:spPr>
          <a:xfrm>
            <a:off x="7194718" y="824009"/>
            <a:ext cx="442531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GTM ofrece 2 etiquetas para GA4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bg1"/>
                </a:solidFill>
              </a:rPr>
              <a:t>Configuración de GA4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bg1"/>
                </a:solidFill>
              </a:rPr>
              <a:t>Eventos personalizados de GA4 </a:t>
            </a: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D9BDE4AA-A62E-FEC9-D15B-3D913D961728}"/>
              </a:ext>
            </a:extLst>
          </p:cNvPr>
          <p:cNvSpPr/>
          <p:nvPr/>
        </p:nvSpPr>
        <p:spPr>
          <a:xfrm>
            <a:off x="3259480" y="2468880"/>
            <a:ext cx="640080" cy="11582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160DB5-29AE-1DE3-720C-2CD533ADE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78" y="2463046"/>
            <a:ext cx="7112000" cy="3746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34E672-CB13-3004-B0B7-08BA59BBCAEA}"/>
              </a:ext>
            </a:extLst>
          </p:cNvPr>
          <p:cNvSpPr txBox="1"/>
          <p:nvPr/>
        </p:nvSpPr>
        <p:spPr>
          <a:xfrm>
            <a:off x="6276140" y="2449592"/>
            <a:ext cx="21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Nombre a la etiqueta</a:t>
            </a:r>
          </a:p>
        </p:txBody>
      </p:sp>
      <p:sp>
        <p:nvSpPr>
          <p:cNvPr id="8" name="Flecha izquierda 7">
            <a:extLst>
              <a:ext uri="{FF2B5EF4-FFF2-40B4-BE49-F238E27FC236}">
                <a16:creationId xmlns:a16="http://schemas.microsoft.com/office/drawing/2014/main" id="{DECD1B71-4D16-3C19-C519-2D01DFD72871}"/>
              </a:ext>
            </a:extLst>
          </p:cNvPr>
          <p:cNvSpPr/>
          <p:nvPr/>
        </p:nvSpPr>
        <p:spPr>
          <a:xfrm>
            <a:off x="5819342" y="2463046"/>
            <a:ext cx="42672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419085-5C79-2388-2A69-5D8A6833C272}"/>
              </a:ext>
            </a:extLst>
          </p:cNvPr>
          <p:cNvSpPr txBox="1"/>
          <p:nvPr/>
        </p:nvSpPr>
        <p:spPr>
          <a:xfrm>
            <a:off x="7025238" y="4163953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G-XXXXXXX *</a:t>
            </a:r>
          </a:p>
        </p:txBody>
      </p:sp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699C9E1D-1D72-30B8-B19B-1052A2EE04A3}"/>
              </a:ext>
            </a:extLst>
          </p:cNvPr>
          <p:cNvSpPr/>
          <p:nvPr/>
        </p:nvSpPr>
        <p:spPr>
          <a:xfrm>
            <a:off x="6568440" y="4148713"/>
            <a:ext cx="42672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BCA927-841E-5761-59B5-4979C5A2ED7D}"/>
              </a:ext>
            </a:extLst>
          </p:cNvPr>
          <p:cNvSpPr txBox="1"/>
          <p:nvPr/>
        </p:nvSpPr>
        <p:spPr>
          <a:xfrm>
            <a:off x="2346724" y="6360160"/>
            <a:ext cx="706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*El ID de medición se puede almacenar en una variable de tipo constante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85E9C9-6668-8CAB-A4E6-CE43BEF5F51C}"/>
              </a:ext>
            </a:extLst>
          </p:cNvPr>
          <p:cNvSpPr txBox="1"/>
          <p:nvPr/>
        </p:nvSpPr>
        <p:spPr>
          <a:xfrm>
            <a:off x="63444" y="4485362"/>
            <a:ext cx="516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Las vistas de página se enviarán de forma automática</a:t>
            </a:r>
          </a:p>
        </p:txBody>
      </p:sp>
    </p:spTree>
    <p:extLst>
      <p:ext uri="{BB962C8B-B14F-4D97-AF65-F5344CB8AC3E}">
        <p14:creationId xmlns:p14="http://schemas.microsoft.com/office/powerpoint/2010/main" val="13506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EBEB00-0B3E-DA4E-E972-F519762E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0" y="2109231"/>
            <a:ext cx="6321560" cy="12352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AFC1D3-AAC3-E3CC-368F-12B8B5761D14}"/>
              </a:ext>
            </a:extLst>
          </p:cNvPr>
          <p:cNvSpPr txBox="1"/>
          <p:nvPr/>
        </p:nvSpPr>
        <p:spPr>
          <a:xfrm>
            <a:off x="121024" y="900954"/>
            <a:ext cx="504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Instalación de GA4 por GTM</a:t>
            </a:r>
          </a:p>
        </p:txBody>
      </p:sp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A291E3A8-0FD1-19BC-B2C4-568366079639}"/>
              </a:ext>
            </a:extLst>
          </p:cNvPr>
          <p:cNvSpPr/>
          <p:nvPr/>
        </p:nvSpPr>
        <p:spPr>
          <a:xfrm>
            <a:off x="2316480" y="2821258"/>
            <a:ext cx="411480" cy="6077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8C64A7-9D4F-B7D6-F5A2-66CCD9936D10}"/>
              </a:ext>
            </a:extLst>
          </p:cNvPr>
          <p:cNvSpPr txBox="1"/>
          <p:nvPr/>
        </p:nvSpPr>
        <p:spPr>
          <a:xfrm>
            <a:off x="7014117" y="2228671"/>
            <a:ext cx="4809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 esta instalación GA4 empezará a registrar los eventos de página vista y, en caso de autorizar la medición mejorada, los eventos que se hayan activado.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9B4C74-398B-2010-C595-039EACE1736F}"/>
              </a:ext>
            </a:extLst>
          </p:cNvPr>
          <p:cNvSpPr txBox="1"/>
          <p:nvPr/>
        </p:nvSpPr>
        <p:spPr>
          <a:xfrm>
            <a:off x="318701" y="4141027"/>
            <a:ext cx="321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Comprobar la correcta medición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932E82-E1E8-65B8-0B84-93B9F75A2000}"/>
              </a:ext>
            </a:extLst>
          </p:cNvPr>
          <p:cNvSpPr txBox="1"/>
          <p:nvPr/>
        </p:nvSpPr>
        <p:spPr>
          <a:xfrm>
            <a:off x="602166" y="4783873"/>
            <a:ext cx="508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 través de Google Tag Manager con la </a:t>
            </a:r>
            <a:r>
              <a:rPr lang="es-ES" b="1" dirty="0"/>
              <a:t>vista previa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D95BE4-0BFB-2F51-9E51-50C41F72F8E7}"/>
              </a:ext>
            </a:extLst>
          </p:cNvPr>
          <p:cNvSpPr txBox="1"/>
          <p:nvPr/>
        </p:nvSpPr>
        <p:spPr>
          <a:xfrm>
            <a:off x="602166" y="5426719"/>
            <a:ext cx="484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 través de Google </a:t>
            </a:r>
            <a:r>
              <a:rPr lang="es-ES" dirty="0" err="1"/>
              <a:t>Analytics</a:t>
            </a:r>
            <a:r>
              <a:rPr lang="es-ES" dirty="0"/>
              <a:t> 4 con el </a:t>
            </a:r>
            <a:r>
              <a:rPr lang="es-ES" dirty="0" err="1"/>
              <a:t>Debugview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725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A12F2-15BC-DE30-5FAE-6CF524D19C68}"/>
              </a:ext>
            </a:extLst>
          </p:cNvPr>
          <p:cNvSpPr txBox="1"/>
          <p:nvPr/>
        </p:nvSpPr>
        <p:spPr>
          <a:xfrm>
            <a:off x="121024" y="900954"/>
            <a:ext cx="2929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ial Rounded MT Bold" panose="020F0704030504030204" pitchFamily="34" charset="77"/>
              </a:rPr>
              <a:t>Eventos en GA4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91FC4CD-D9A8-43C2-5478-2AB9BCC0236E}"/>
              </a:ext>
            </a:extLst>
          </p:cNvPr>
          <p:cNvSpPr/>
          <p:nvPr/>
        </p:nvSpPr>
        <p:spPr>
          <a:xfrm>
            <a:off x="614323" y="2207941"/>
            <a:ext cx="4873083" cy="5129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Eventos registrados automáticamente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01E0398-8DA1-7F3E-4C57-359F32E9011D}"/>
              </a:ext>
            </a:extLst>
          </p:cNvPr>
          <p:cNvSpPr/>
          <p:nvPr/>
        </p:nvSpPr>
        <p:spPr>
          <a:xfrm>
            <a:off x="614323" y="2991708"/>
            <a:ext cx="4873083" cy="5129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Eventos de medición mejorada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660EADEC-4036-1EFA-6081-F032CEB5F596}"/>
              </a:ext>
            </a:extLst>
          </p:cNvPr>
          <p:cNvSpPr/>
          <p:nvPr/>
        </p:nvSpPr>
        <p:spPr>
          <a:xfrm>
            <a:off x="614323" y="3866293"/>
            <a:ext cx="4873083" cy="512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Eventos recomendados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3D13822-2A19-336C-C0E8-4393AE342379}"/>
              </a:ext>
            </a:extLst>
          </p:cNvPr>
          <p:cNvSpPr/>
          <p:nvPr/>
        </p:nvSpPr>
        <p:spPr>
          <a:xfrm>
            <a:off x="614323" y="4746455"/>
            <a:ext cx="4873083" cy="5129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Eventos personalizados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F5E99B-997A-5FDB-EDDC-D6008F327461}"/>
              </a:ext>
            </a:extLst>
          </p:cNvPr>
          <p:cNvSpPr txBox="1"/>
          <p:nvPr/>
        </p:nvSpPr>
        <p:spPr>
          <a:xfrm>
            <a:off x="5599841" y="223358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&gt;&gt;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A103E9-C015-62C1-3F90-C67F7C8A9E91}"/>
              </a:ext>
            </a:extLst>
          </p:cNvPr>
          <p:cNvSpPr txBox="1"/>
          <p:nvPr/>
        </p:nvSpPr>
        <p:spPr>
          <a:xfrm>
            <a:off x="5599841" y="30173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&gt;&gt;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3E34D7-ED58-EE71-57A7-81CBF336933D}"/>
              </a:ext>
            </a:extLst>
          </p:cNvPr>
          <p:cNvSpPr txBox="1"/>
          <p:nvPr/>
        </p:nvSpPr>
        <p:spPr>
          <a:xfrm>
            <a:off x="5599841" y="389193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&gt;&gt;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053B4A-3A92-A833-CD38-F23EF45A6B47}"/>
              </a:ext>
            </a:extLst>
          </p:cNvPr>
          <p:cNvSpPr txBox="1"/>
          <p:nvPr/>
        </p:nvSpPr>
        <p:spPr>
          <a:xfrm>
            <a:off x="5599840" y="47721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&gt;&gt;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8BEBE8-047A-ADDC-04B1-19201C2991C3}"/>
              </a:ext>
            </a:extLst>
          </p:cNvPr>
          <p:cNvSpPr txBox="1"/>
          <p:nvPr/>
        </p:nvSpPr>
        <p:spPr>
          <a:xfrm>
            <a:off x="6204719" y="2279752"/>
            <a:ext cx="379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Interacciones básicas como </a:t>
            </a:r>
            <a:r>
              <a:rPr lang="es-ES" i="1" dirty="0" err="1"/>
              <a:t>page_view</a:t>
            </a:r>
            <a:endParaRPr lang="es-E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BAE74C-CA61-B4A7-9672-CFD9A85BE06F}"/>
              </a:ext>
            </a:extLst>
          </p:cNvPr>
          <p:cNvSpPr txBox="1"/>
          <p:nvPr/>
        </p:nvSpPr>
        <p:spPr>
          <a:xfrm>
            <a:off x="6204719" y="3067533"/>
            <a:ext cx="461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Miden interacciones de usuario con contenidos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8A2BB0-0AD9-9213-C349-BC072072E0D8}"/>
              </a:ext>
            </a:extLst>
          </p:cNvPr>
          <p:cNvSpPr txBox="1"/>
          <p:nvPr/>
        </p:nvSpPr>
        <p:spPr>
          <a:xfrm>
            <a:off x="6204719" y="3938104"/>
            <a:ext cx="533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2"/>
              </a:rPr>
              <a:t>GA4 los reconoce</a:t>
            </a:r>
            <a:r>
              <a:rPr lang="es-ES" dirty="0"/>
              <a:t>, pero necesita parámetros dinámicos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B28125-1F83-5A56-0AA6-A96BE6EA616C}"/>
              </a:ext>
            </a:extLst>
          </p:cNvPr>
          <p:cNvSpPr txBox="1"/>
          <p:nvPr/>
        </p:nvSpPr>
        <p:spPr>
          <a:xfrm>
            <a:off x="1653590" y="5721496"/>
            <a:ext cx="9166303" cy="83099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Son eventos recomendados, por ejemplo, de comercio electrónico. GA4 ofrece un nombre a cada evento, pero requiere de unos parámetros que el </a:t>
            </a:r>
            <a:r>
              <a:rPr lang="es-ES" i="1" dirty="0" err="1"/>
              <a:t>webmaster</a:t>
            </a:r>
            <a:r>
              <a:rPr lang="es-ES" dirty="0"/>
              <a:t> debe proporcionar.</a:t>
            </a:r>
          </a:p>
          <a:p>
            <a:r>
              <a:rPr lang="es-ES" sz="1200" dirty="0">
                <a:hlinkClick r:id="rId3"/>
              </a:rPr>
              <a:t>https://developers.google.com/analytics/devguides/collection/ga4/reference/events#add_payment_info</a:t>
            </a:r>
            <a:r>
              <a:rPr lang="es-ES" sz="1200" dirty="0"/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AAD3B3-FCF1-1ACA-6D0F-6BB9756A2751}"/>
              </a:ext>
            </a:extLst>
          </p:cNvPr>
          <p:cNvSpPr txBox="1"/>
          <p:nvPr/>
        </p:nvSpPr>
        <p:spPr>
          <a:xfrm>
            <a:off x="6204717" y="4829800"/>
            <a:ext cx="404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Definen información específica de la web</a:t>
            </a:r>
          </a:p>
        </p:txBody>
      </p:sp>
    </p:spTree>
    <p:extLst>
      <p:ext uri="{BB962C8B-B14F-4D97-AF65-F5344CB8AC3E}">
        <p14:creationId xmlns:p14="http://schemas.microsoft.com/office/powerpoint/2010/main" val="3169371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0F71ACF-B856-BD86-A7BB-DF6561B58E71}"/>
              </a:ext>
            </a:extLst>
          </p:cNvPr>
          <p:cNvGrpSpPr/>
          <p:nvPr/>
        </p:nvGrpSpPr>
        <p:grpSpPr>
          <a:xfrm>
            <a:off x="3180819" y="1421928"/>
            <a:ext cx="5421412" cy="5456854"/>
            <a:chOff x="3180819" y="1421928"/>
            <a:chExt cx="5421412" cy="545685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833CFE3-9161-E769-E46C-90ED1F61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99FE752-0D33-E7F8-44C8-81D640CFD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6A90716-2AC3-347F-D02E-BEBF6766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14" name="Flecha izquierda 13">
              <a:extLst>
                <a:ext uri="{FF2B5EF4-FFF2-40B4-BE49-F238E27FC236}">
                  <a16:creationId xmlns:a16="http://schemas.microsoft.com/office/drawing/2014/main" id="{D9B0AB2F-E67E-2293-3886-31E969884FDF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0656775-40A5-1654-9176-0CBBBFBF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F3FAE7-836D-E706-BF7A-76404517574E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Recogida de datos de Google </a:t>
            </a:r>
            <a:r>
              <a:rPr lang="es-ES" sz="2400" dirty="0" err="1"/>
              <a:t>Signals</a:t>
            </a:r>
            <a:r>
              <a:rPr lang="es-ES" sz="2400" dirty="0"/>
              <a:t>, datos de usuario, ubicación y dispositivo</a:t>
            </a:r>
          </a:p>
        </p:txBody>
      </p:sp>
      <p:sp>
        <p:nvSpPr>
          <p:cNvPr id="17" name="Marco 16">
            <a:extLst>
              <a:ext uri="{FF2B5EF4-FFF2-40B4-BE49-F238E27FC236}">
                <a16:creationId xmlns:a16="http://schemas.microsoft.com/office/drawing/2014/main" id="{4E619F4A-8DA8-18DE-5573-5CC4A4D679D6}"/>
              </a:ext>
            </a:extLst>
          </p:cNvPr>
          <p:cNvSpPr/>
          <p:nvPr/>
        </p:nvSpPr>
        <p:spPr>
          <a:xfrm>
            <a:off x="6993924" y="3523093"/>
            <a:ext cx="1064935" cy="32999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Flecha izquierda 17">
            <a:extLst>
              <a:ext uri="{FF2B5EF4-FFF2-40B4-BE49-F238E27FC236}">
                <a16:creationId xmlns:a16="http://schemas.microsoft.com/office/drawing/2014/main" id="{C1A5F75F-79EC-722F-69A2-F9EA35AA81AC}"/>
              </a:ext>
            </a:extLst>
          </p:cNvPr>
          <p:cNvSpPr/>
          <p:nvPr/>
        </p:nvSpPr>
        <p:spPr>
          <a:xfrm>
            <a:off x="8291780" y="3261542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1237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F14270-ED1F-94C4-05B2-E8408B61CF54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Recogida de datos de Google </a:t>
            </a:r>
            <a:r>
              <a:rPr lang="es-ES" sz="2400" dirty="0" err="1"/>
              <a:t>Signals</a:t>
            </a:r>
            <a:r>
              <a:rPr lang="es-ES" sz="2400" dirty="0"/>
              <a:t>, datos de usuario, ubicación y dispositivo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FB479C-056B-9170-81E1-818932BF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5" y="1488141"/>
            <a:ext cx="5941120" cy="5369859"/>
          </a:xfrm>
          <a:prstGeom prst="rect">
            <a:avLst/>
          </a:prstGeom>
        </p:spPr>
      </p:pic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48A2D771-65C7-38DE-E69D-C1CC631B217E}"/>
              </a:ext>
            </a:extLst>
          </p:cNvPr>
          <p:cNvSpPr/>
          <p:nvPr/>
        </p:nvSpPr>
        <p:spPr>
          <a:xfrm>
            <a:off x="6490447" y="1344707"/>
            <a:ext cx="4865412" cy="7709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Identificar usuarios multidispositivo </a:t>
            </a: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65E6F868-A000-DD4B-F30B-969693DCA644}"/>
              </a:ext>
            </a:extLst>
          </p:cNvPr>
          <p:cNvSpPr/>
          <p:nvPr/>
        </p:nvSpPr>
        <p:spPr>
          <a:xfrm>
            <a:off x="6490447" y="3687332"/>
            <a:ext cx="4865412" cy="7709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Metadatos de ubicación y dispositivo</a:t>
            </a:r>
          </a:p>
        </p:txBody>
      </p:sp>
      <p:sp>
        <p:nvSpPr>
          <p:cNvPr id="6" name="Flecha izquierda 5">
            <a:extLst>
              <a:ext uri="{FF2B5EF4-FFF2-40B4-BE49-F238E27FC236}">
                <a16:creationId xmlns:a16="http://schemas.microsoft.com/office/drawing/2014/main" id="{F7C9FA7F-7368-17D0-F381-3F7D16C8282D}"/>
              </a:ext>
            </a:extLst>
          </p:cNvPr>
          <p:cNvSpPr/>
          <p:nvPr/>
        </p:nvSpPr>
        <p:spPr>
          <a:xfrm>
            <a:off x="6490447" y="5233727"/>
            <a:ext cx="4865412" cy="7709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Exportar audiencias a </a:t>
            </a:r>
            <a:r>
              <a:rPr lang="es-ES" dirty="0" err="1"/>
              <a:t>GAds</a:t>
            </a:r>
            <a:endParaRPr lang="es-ES" dirty="0"/>
          </a:p>
        </p:txBody>
      </p:sp>
      <p:sp>
        <p:nvSpPr>
          <p:cNvPr id="7" name="Flecha izquierda 6">
            <a:extLst>
              <a:ext uri="{FF2B5EF4-FFF2-40B4-BE49-F238E27FC236}">
                <a16:creationId xmlns:a16="http://schemas.microsoft.com/office/drawing/2014/main" id="{738BCE41-7B61-08C6-9091-68C8C75821D6}"/>
              </a:ext>
            </a:extLst>
          </p:cNvPr>
          <p:cNvSpPr/>
          <p:nvPr/>
        </p:nvSpPr>
        <p:spPr>
          <a:xfrm>
            <a:off x="6490447" y="6029957"/>
            <a:ext cx="4865412" cy="7709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RGPD</a:t>
            </a:r>
          </a:p>
        </p:txBody>
      </p:sp>
    </p:spTree>
    <p:extLst>
      <p:ext uri="{BB962C8B-B14F-4D97-AF65-F5344CB8AC3E}">
        <p14:creationId xmlns:p14="http://schemas.microsoft.com/office/powerpoint/2010/main" val="17441317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8D5C026-AF2B-B0C2-B92C-7F22DB71296B}"/>
              </a:ext>
            </a:extLst>
          </p:cNvPr>
          <p:cNvGrpSpPr/>
          <p:nvPr/>
        </p:nvGrpSpPr>
        <p:grpSpPr>
          <a:xfrm>
            <a:off x="1836113" y="1401146"/>
            <a:ext cx="5421412" cy="5456854"/>
            <a:chOff x="3180819" y="1421928"/>
            <a:chExt cx="5421412" cy="545685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26656D5-36A7-0172-255A-99E5CF38E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1AA4E55-D867-BAC6-6612-114AECD3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48DE8A5-A31A-A31E-E768-A3D93769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6" name="Flecha izquierda 5">
              <a:extLst>
                <a:ext uri="{FF2B5EF4-FFF2-40B4-BE49-F238E27FC236}">
                  <a16:creationId xmlns:a16="http://schemas.microsoft.com/office/drawing/2014/main" id="{B3DABCCF-A72E-2B27-47EE-D86DDBA7BA04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98C367C-BD4F-B4A4-0CA3-F73C173C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72918DB-FEEF-B552-81F4-848437C3E69A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Conservación de datos a 14 meses</a:t>
            </a:r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id="{113677A7-4D24-84D4-B3FB-2D7687A2A2B7}"/>
              </a:ext>
            </a:extLst>
          </p:cNvPr>
          <p:cNvSpPr/>
          <p:nvPr/>
        </p:nvSpPr>
        <p:spPr>
          <a:xfrm>
            <a:off x="5720937" y="3690551"/>
            <a:ext cx="1064935" cy="32999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94E04E33-2A83-D831-C464-1444863E3388}"/>
              </a:ext>
            </a:extLst>
          </p:cNvPr>
          <p:cNvSpPr/>
          <p:nvPr/>
        </p:nvSpPr>
        <p:spPr>
          <a:xfrm>
            <a:off x="6911219" y="3393142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10FCA3B-3D00-4C37-4226-137BC633A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459" y="4431535"/>
            <a:ext cx="7772400" cy="22181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6DD94B0-8198-413B-634F-DE5A7EEC518D}"/>
              </a:ext>
            </a:extLst>
          </p:cNvPr>
          <p:cNvSpPr txBox="1"/>
          <p:nvPr/>
        </p:nvSpPr>
        <p:spPr>
          <a:xfrm>
            <a:off x="7960659" y="2780828"/>
            <a:ext cx="380891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Tiempo que conservará información de las cookies relativas a usuarios</a:t>
            </a:r>
          </a:p>
        </p:txBody>
      </p:sp>
    </p:spTree>
    <p:extLst>
      <p:ext uri="{BB962C8B-B14F-4D97-AF65-F5344CB8AC3E}">
        <p14:creationId xmlns:p14="http://schemas.microsoft.com/office/powerpoint/2010/main" val="33589296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4545AC-E447-0770-1FDA-B662E68B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04" y="2006128"/>
            <a:ext cx="1845821" cy="485187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F122915-54A0-F7B0-1094-FBF4DD16E4FC}"/>
              </a:ext>
            </a:extLst>
          </p:cNvPr>
          <p:cNvGrpSpPr/>
          <p:nvPr/>
        </p:nvGrpSpPr>
        <p:grpSpPr>
          <a:xfrm>
            <a:off x="1836113" y="1401146"/>
            <a:ext cx="5421412" cy="5456854"/>
            <a:chOff x="3180819" y="1421928"/>
            <a:chExt cx="5421412" cy="54568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59FF680-9FA1-FCDB-8E87-79042D00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4CA63F2-2A2C-9C59-6886-B6BF8840E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4430278-5611-2856-30A8-797CB4C1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7" name="Flecha izquierda 6">
              <a:extLst>
                <a:ext uri="{FF2B5EF4-FFF2-40B4-BE49-F238E27FC236}">
                  <a16:creationId xmlns:a16="http://schemas.microsoft.com/office/drawing/2014/main" id="{1AD36598-FEC3-D672-0A63-9C147F60435C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286A63-1D98-9ADD-93FA-5B7A6BEB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9" name="Marco 8">
            <a:extLst>
              <a:ext uri="{FF2B5EF4-FFF2-40B4-BE49-F238E27FC236}">
                <a16:creationId xmlns:a16="http://schemas.microsoft.com/office/drawing/2014/main" id="{73B1F684-F499-7CCB-ECCD-1CE4B53B2615}"/>
              </a:ext>
            </a:extLst>
          </p:cNvPr>
          <p:cNvSpPr/>
          <p:nvPr/>
        </p:nvSpPr>
        <p:spPr>
          <a:xfrm>
            <a:off x="5703469" y="3887774"/>
            <a:ext cx="778751" cy="2718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D75F3F0B-6FC0-E5A8-D906-58F1794BEF8D}"/>
              </a:ext>
            </a:extLst>
          </p:cNvPr>
          <p:cNvSpPr/>
          <p:nvPr/>
        </p:nvSpPr>
        <p:spPr>
          <a:xfrm>
            <a:off x="6911219" y="3590365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A0CAE-9C2C-E1A1-F244-57B496E5F755}"/>
              </a:ext>
            </a:extLst>
          </p:cNvPr>
          <p:cNvSpPr txBox="1"/>
          <p:nvPr/>
        </p:nvSpPr>
        <p:spPr>
          <a:xfrm>
            <a:off x="8014447" y="3093645"/>
            <a:ext cx="3707169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GA4 solo contempla 2 filtros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bg1"/>
                </a:solidFill>
              </a:rPr>
              <a:t>Desarrollo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bg1"/>
                </a:solidFill>
              </a:rPr>
              <a:t>Tráfico interno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8308D3-445C-04FE-E73C-5620DAFF23BE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</a:t>
            </a:r>
          </a:p>
        </p:txBody>
      </p:sp>
    </p:spTree>
    <p:extLst>
      <p:ext uri="{BB962C8B-B14F-4D97-AF65-F5344CB8AC3E}">
        <p14:creationId xmlns:p14="http://schemas.microsoft.com/office/powerpoint/2010/main" val="1228481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FE54AAC-D0A5-5C46-5DF3-6AE7B4C63612}"/>
              </a:ext>
            </a:extLst>
          </p:cNvPr>
          <p:cNvSpPr txBox="1"/>
          <p:nvPr/>
        </p:nvSpPr>
        <p:spPr>
          <a:xfrm>
            <a:off x="160281" y="1308160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9BCD06-1178-8F8E-BC41-8BA2D6E62A5E}"/>
              </a:ext>
            </a:extLst>
          </p:cNvPr>
          <p:cNvSpPr txBox="1"/>
          <p:nvPr/>
        </p:nvSpPr>
        <p:spPr>
          <a:xfrm>
            <a:off x="556302" y="2068498"/>
            <a:ext cx="1533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2 Pasos: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B0AF19-DD47-CC00-D22B-F7A6DB0F4317}"/>
              </a:ext>
            </a:extLst>
          </p:cNvPr>
          <p:cNvSpPr txBox="1"/>
          <p:nvPr/>
        </p:nvSpPr>
        <p:spPr>
          <a:xfrm>
            <a:off x="895980" y="2951946"/>
            <a:ext cx="10400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1- Definir la IP a filtrar (patrón, </a:t>
            </a:r>
            <a:r>
              <a:rPr lang="es-ES" sz="2800" dirty="0" err="1"/>
              <a:t>ip</a:t>
            </a:r>
            <a:r>
              <a:rPr lang="es-ES" sz="2800" dirty="0"/>
              <a:t> completa…) a nivel de flujo de datos, indicando el parámetro como tráfico interno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4AEDAF-C87E-E6B9-6F7D-934503AE273E}"/>
              </a:ext>
            </a:extLst>
          </p:cNvPr>
          <p:cNvSpPr txBox="1"/>
          <p:nvPr/>
        </p:nvSpPr>
        <p:spPr>
          <a:xfrm>
            <a:off x="895980" y="4611120"/>
            <a:ext cx="1011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2- Filtrar datos a nivel de propiedad excluyendo (o incluyendo) coincidencias con parámetro definido</a:t>
            </a:r>
          </a:p>
        </p:txBody>
      </p:sp>
    </p:spTree>
    <p:extLst>
      <p:ext uri="{BB962C8B-B14F-4D97-AF65-F5344CB8AC3E}">
        <p14:creationId xmlns:p14="http://schemas.microsoft.com/office/powerpoint/2010/main" val="19239139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8A5D69-5C52-5C6F-9978-D5AB1706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10040"/>
            <a:ext cx="7772400" cy="40929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589A42-B0B0-27FD-C382-0E8175A0248F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 &gt; Definir la IP. a filtrar en </a:t>
            </a:r>
            <a:r>
              <a:rPr lang="es-ES" sz="2400" b="1" dirty="0"/>
              <a:t>flujo de datos</a:t>
            </a:r>
          </a:p>
        </p:txBody>
      </p:sp>
      <p:sp>
        <p:nvSpPr>
          <p:cNvPr id="7" name="Flecha izquierda 6">
            <a:extLst>
              <a:ext uri="{FF2B5EF4-FFF2-40B4-BE49-F238E27FC236}">
                <a16:creationId xmlns:a16="http://schemas.microsoft.com/office/drawing/2014/main" id="{E2380B1C-CCFB-8C15-F1EE-3B9F09505B38}"/>
              </a:ext>
            </a:extLst>
          </p:cNvPr>
          <p:cNvSpPr/>
          <p:nvPr/>
        </p:nvSpPr>
        <p:spPr>
          <a:xfrm>
            <a:off x="9802906" y="4755777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A691BAA0-3BB6-A8F5-E990-F77808CF1101}"/>
              </a:ext>
            </a:extLst>
          </p:cNvPr>
          <p:cNvSpPr/>
          <p:nvPr/>
        </p:nvSpPr>
        <p:spPr>
          <a:xfrm>
            <a:off x="2209800" y="4982309"/>
            <a:ext cx="7593106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164B57-ABE8-E2D2-8242-7A709679FC5B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 &gt; Definir la IP. a filtrar en </a:t>
            </a:r>
            <a:r>
              <a:rPr lang="es-ES" sz="2400" b="1" dirty="0"/>
              <a:t>flujo de datos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375814-EDE9-5A5A-22EF-3CEC7C6E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3" y="1595961"/>
            <a:ext cx="6163235" cy="5107062"/>
          </a:xfrm>
          <a:prstGeom prst="rect">
            <a:avLst/>
          </a:prstGeom>
        </p:spPr>
      </p:pic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3C85296F-62C7-2E57-806A-D3742EE61DE3}"/>
              </a:ext>
            </a:extLst>
          </p:cNvPr>
          <p:cNvSpPr/>
          <p:nvPr/>
        </p:nvSpPr>
        <p:spPr>
          <a:xfrm>
            <a:off x="8780925" y="4912415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1A6DCE12-F3C7-0277-B6A4-5EA51BF6F89E}"/>
              </a:ext>
            </a:extLst>
          </p:cNvPr>
          <p:cNvSpPr/>
          <p:nvPr/>
        </p:nvSpPr>
        <p:spPr>
          <a:xfrm>
            <a:off x="2790172" y="5099537"/>
            <a:ext cx="5990753" cy="4616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26174B-4EA3-0F9C-A48B-04E5C788F1FB}"/>
              </a:ext>
            </a:extLst>
          </p:cNvPr>
          <p:cNvSpPr txBox="1"/>
          <p:nvPr/>
        </p:nvSpPr>
        <p:spPr>
          <a:xfrm>
            <a:off x="475428" y="1170781"/>
            <a:ext cx="34894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&lt;</a:t>
            </a:r>
            <a:r>
              <a:rPr lang="es-ES" sz="2400" dirty="0" err="1"/>
              <a:t>html</a:t>
            </a:r>
            <a:r>
              <a:rPr lang="es-ES" sz="2400" dirty="0"/>
              <a:t>&gt;</a:t>
            </a:r>
          </a:p>
          <a:p>
            <a:r>
              <a:rPr lang="es-ES" sz="2400" dirty="0"/>
              <a:t>  &lt;head&gt;</a:t>
            </a:r>
          </a:p>
          <a:p>
            <a:r>
              <a:rPr lang="es-ES" sz="2400" dirty="0"/>
              <a:t>    </a:t>
            </a:r>
            <a:r>
              <a:rPr lang="es-ES" sz="2400" dirty="0">
                <a:solidFill>
                  <a:srgbClr val="FF0000"/>
                </a:solidFill>
              </a:rPr>
              <a:t>&lt;</a:t>
            </a:r>
            <a:r>
              <a:rPr lang="es-ES" sz="2400" dirty="0" err="1">
                <a:solidFill>
                  <a:srgbClr val="FF0000"/>
                </a:solidFill>
              </a:rPr>
              <a:t>title</a:t>
            </a:r>
            <a:r>
              <a:rPr lang="es-ES" sz="2400" dirty="0">
                <a:solidFill>
                  <a:srgbClr val="FF0000"/>
                </a:solidFill>
              </a:rPr>
              <a:t>&gt;&lt;/</a:t>
            </a:r>
            <a:r>
              <a:rPr lang="es-ES" sz="2400" dirty="0" err="1">
                <a:solidFill>
                  <a:srgbClr val="FF0000"/>
                </a:solidFill>
              </a:rPr>
              <a:t>title</a:t>
            </a:r>
            <a:r>
              <a:rPr lang="es-ES" sz="2400" dirty="0">
                <a:solidFill>
                  <a:srgbClr val="FF0000"/>
                </a:solidFill>
              </a:rPr>
              <a:t>&gt;</a:t>
            </a:r>
          </a:p>
          <a:p>
            <a:r>
              <a:rPr lang="es-ES" sz="2400" dirty="0"/>
              <a:t>  &lt;/head&gt;</a:t>
            </a:r>
          </a:p>
          <a:p>
            <a:r>
              <a:rPr lang="es-ES" sz="2400" dirty="0"/>
              <a:t>  &lt;</a:t>
            </a:r>
            <a:r>
              <a:rPr lang="es-ES" sz="2400" dirty="0" err="1"/>
              <a:t>body</a:t>
            </a:r>
            <a:r>
              <a:rPr lang="es-ES" sz="2400" dirty="0"/>
              <a:t>&gt;</a:t>
            </a:r>
          </a:p>
          <a:p>
            <a:r>
              <a:rPr lang="es-ES" sz="2400" dirty="0"/>
              <a:t>  &lt;/</a:t>
            </a:r>
            <a:r>
              <a:rPr lang="es-ES" sz="2400" dirty="0" err="1"/>
              <a:t>body</a:t>
            </a:r>
            <a:r>
              <a:rPr lang="es-ES" sz="2400" dirty="0"/>
              <a:t>&gt;</a:t>
            </a:r>
          </a:p>
          <a:p>
            <a:r>
              <a:rPr lang="es-ES" sz="2400" dirty="0"/>
              <a:t>&lt;/</a:t>
            </a:r>
            <a:r>
              <a:rPr lang="es-ES" sz="2400" dirty="0" err="1"/>
              <a:t>html</a:t>
            </a:r>
            <a:r>
              <a:rPr lang="es-ES" sz="2400" dirty="0"/>
              <a:t>&gt;</a:t>
            </a:r>
          </a:p>
        </p:txBody>
      </p:sp>
      <p:graphicFrame>
        <p:nvGraphicFramePr>
          <p:cNvPr id="8" name="CuadroTexto 1">
            <a:extLst>
              <a:ext uri="{FF2B5EF4-FFF2-40B4-BE49-F238E27FC236}">
                <a16:creationId xmlns:a16="http://schemas.microsoft.com/office/drawing/2014/main" id="{CB64A4A2-E9BB-D5E1-683D-5929DD56E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416832"/>
              </p:ext>
            </p:extLst>
          </p:nvPr>
        </p:nvGraphicFramePr>
        <p:xfrm>
          <a:off x="5116432" y="1170781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754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40CB57-B327-E6D6-E387-07A1836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64" y="2166923"/>
            <a:ext cx="7772400" cy="361506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67AD34-BE55-279D-F593-73A1F55FF6EB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 &gt; Definir la IP. a filtrar en </a:t>
            </a:r>
            <a:r>
              <a:rPr lang="es-ES" sz="2400" b="1" dirty="0"/>
              <a:t>flujo de datos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0557F5D3-CA86-D65C-89C4-9ED1E0AC223D}"/>
              </a:ext>
            </a:extLst>
          </p:cNvPr>
          <p:cNvSpPr/>
          <p:nvPr/>
        </p:nvSpPr>
        <p:spPr>
          <a:xfrm>
            <a:off x="2180058" y="3417276"/>
            <a:ext cx="2298157" cy="674077"/>
          </a:xfrm>
          <a:prstGeom prst="frame">
            <a:avLst>
              <a:gd name="adj1" fmla="val 20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698FA3-FFD6-F88B-337E-5B3450474028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 &gt; Filtrar datos a nivel de propiedad </a:t>
            </a:r>
            <a:endParaRPr lang="es-ES" sz="2400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938BF76-A9E2-D1C7-9337-F682321146E2}"/>
              </a:ext>
            </a:extLst>
          </p:cNvPr>
          <p:cNvGrpSpPr/>
          <p:nvPr/>
        </p:nvGrpSpPr>
        <p:grpSpPr>
          <a:xfrm>
            <a:off x="1836113" y="1401146"/>
            <a:ext cx="5421412" cy="5456854"/>
            <a:chOff x="3180819" y="1421928"/>
            <a:chExt cx="5421412" cy="54568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BD00EA9-AD48-DACC-8C34-054DC2EB2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61F1637-D22D-A2D3-5F2B-8C8B19AB2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59F6255-DC9D-D4FA-585C-3F931C04B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7" name="Flecha izquierda 6">
              <a:extLst>
                <a:ext uri="{FF2B5EF4-FFF2-40B4-BE49-F238E27FC236}">
                  <a16:creationId xmlns:a16="http://schemas.microsoft.com/office/drawing/2014/main" id="{058EFC3D-A70D-3F90-EB1F-2CB036EA675B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73D9182-FC87-E4DF-FBC6-F26446644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9" name="Marco 8">
            <a:extLst>
              <a:ext uri="{FF2B5EF4-FFF2-40B4-BE49-F238E27FC236}">
                <a16:creationId xmlns:a16="http://schemas.microsoft.com/office/drawing/2014/main" id="{B2A43ABB-3635-A063-3DA1-30E9DC8A8831}"/>
              </a:ext>
            </a:extLst>
          </p:cNvPr>
          <p:cNvSpPr/>
          <p:nvPr/>
        </p:nvSpPr>
        <p:spPr>
          <a:xfrm>
            <a:off x="5648313" y="3929086"/>
            <a:ext cx="895374" cy="28456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2DB7450F-2C4C-F379-883A-2CF177549288}"/>
              </a:ext>
            </a:extLst>
          </p:cNvPr>
          <p:cNvSpPr/>
          <p:nvPr/>
        </p:nvSpPr>
        <p:spPr>
          <a:xfrm>
            <a:off x="6780296" y="3614170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9186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F21F17-D7C1-9361-78DD-6B5CF98897FA}"/>
              </a:ext>
            </a:extLst>
          </p:cNvPr>
          <p:cNvSpPr txBox="1"/>
          <p:nvPr/>
        </p:nvSpPr>
        <p:spPr>
          <a:xfrm>
            <a:off x="195649" y="853309"/>
            <a:ext cx="11382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Filtro de datos &gt; Tráfico interno &gt; Filtrar datos a nivel de propiedad </a:t>
            </a:r>
            <a:endParaRPr lang="es-ES" sz="2400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E17D152-5B09-2338-5E0B-4B5B05FAE28D}"/>
              </a:ext>
            </a:extLst>
          </p:cNvPr>
          <p:cNvGrpSpPr/>
          <p:nvPr/>
        </p:nvGrpSpPr>
        <p:grpSpPr>
          <a:xfrm>
            <a:off x="195649" y="1821768"/>
            <a:ext cx="11033540" cy="4541996"/>
            <a:chOff x="195649" y="1821768"/>
            <a:chExt cx="11033540" cy="454199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956C122-5880-70BA-A4D5-1DA7F5DAD4BD}"/>
                </a:ext>
              </a:extLst>
            </p:cNvPr>
            <p:cNvGrpSpPr/>
            <p:nvPr/>
          </p:nvGrpSpPr>
          <p:grpSpPr>
            <a:xfrm>
              <a:off x="195649" y="1821768"/>
              <a:ext cx="7772400" cy="4541996"/>
              <a:chOff x="195649" y="1821768"/>
              <a:chExt cx="7772400" cy="4541996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919DDBF9-9888-BA66-5433-2A271AEF316E}"/>
                  </a:ext>
                </a:extLst>
              </p:cNvPr>
              <p:cNvGrpSpPr/>
              <p:nvPr/>
            </p:nvGrpSpPr>
            <p:grpSpPr>
              <a:xfrm>
                <a:off x="195649" y="1821768"/>
                <a:ext cx="7772400" cy="4541996"/>
                <a:chOff x="2209800" y="1660403"/>
                <a:chExt cx="7772400" cy="4541996"/>
              </a:xfrm>
            </p:grpSpPr>
            <p:pic>
              <p:nvPicPr>
                <p:cNvPr id="12" name="Imagen 11">
                  <a:extLst>
                    <a:ext uri="{FF2B5EF4-FFF2-40B4-BE49-F238E27FC236}">
                      <a16:creationId xmlns:a16="http://schemas.microsoft.com/office/drawing/2014/main" id="{D034D6DF-6B00-C241-5871-44FACFC1B7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09800" y="1660403"/>
                  <a:ext cx="7772400" cy="4541996"/>
                </a:xfrm>
                <a:prstGeom prst="rect">
                  <a:avLst/>
                </a:prstGeom>
              </p:spPr>
            </p:pic>
            <p:cxnSp>
              <p:nvCxnSpPr>
                <p:cNvPr id="13" name="Conector recto de flecha 12">
                  <a:extLst>
                    <a:ext uri="{FF2B5EF4-FFF2-40B4-BE49-F238E27FC236}">
                      <a16:creationId xmlns:a16="http://schemas.microsoft.com/office/drawing/2014/main" id="{E28E107A-6734-9F3E-1AB0-94DAEB3CDB6D}"/>
                    </a:ext>
                  </a:extLst>
                </p:cNvPr>
                <p:cNvCxnSpPr/>
                <p:nvPr/>
              </p:nvCxnSpPr>
              <p:spPr>
                <a:xfrm flipH="1">
                  <a:off x="5609968" y="2323070"/>
                  <a:ext cx="95147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6FD62F40-CC86-FB7C-0E16-3F9A065CD43A}"/>
                    </a:ext>
                  </a:extLst>
                </p:cNvPr>
                <p:cNvSpPr txBox="1"/>
                <p:nvPr/>
              </p:nvSpPr>
              <p:spPr>
                <a:xfrm>
                  <a:off x="6561438" y="2138404"/>
                  <a:ext cx="3153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chemeClr val="accent1"/>
                      </a:solidFill>
                    </a:rPr>
                    <a:t>Nombre para identificar el filtro</a:t>
                  </a:r>
                </a:p>
              </p:txBody>
            </p:sp>
            <p:cxnSp>
              <p:nvCxnSpPr>
                <p:cNvPr id="15" name="Conector recto de flecha 14">
                  <a:extLst>
                    <a:ext uri="{FF2B5EF4-FFF2-40B4-BE49-F238E27FC236}">
                      <a16:creationId xmlns:a16="http://schemas.microsoft.com/office/drawing/2014/main" id="{13BF6E64-5405-7AF8-7996-331AE747AF06}"/>
                    </a:ext>
                  </a:extLst>
                </p:cNvPr>
                <p:cNvCxnSpPr/>
                <p:nvPr/>
              </p:nvCxnSpPr>
              <p:spPr>
                <a:xfrm flipH="1">
                  <a:off x="5609968" y="2853165"/>
                  <a:ext cx="95147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69FE00AB-B124-17D4-F6DD-D76A4C4B1E82}"/>
                    </a:ext>
                  </a:extLst>
                </p:cNvPr>
                <p:cNvSpPr txBox="1"/>
                <p:nvPr/>
              </p:nvSpPr>
              <p:spPr>
                <a:xfrm>
                  <a:off x="6561438" y="2668499"/>
                  <a:ext cx="21271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chemeClr val="accent1"/>
                      </a:solidFill>
                    </a:rPr>
                    <a:t>Incluir/Excluir tráfico</a:t>
                  </a:r>
                </a:p>
              </p:txBody>
            </p: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4E52A6AA-C9C0-8FDD-A58C-A0B2A7F106D7}"/>
                    </a:ext>
                  </a:extLst>
                </p:cNvPr>
                <p:cNvCxnSpPr/>
                <p:nvPr/>
              </p:nvCxnSpPr>
              <p:spPr>
                <a:xfrm flipH="1">
                  <a:off x="4489379" y="3654045"/>
                  <a:ext cx="95147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41C5E028-57F9-972E-519D-FF477311BC4F}"/>
                    </a:ext>
                  </a:extLst>
                </p:cNvPr>
                <p:cNvSpPr txBox="1"/>
                <p:nvPr/>
              </p:nvSpPr>
              <p:spPr>
                <a:xfrm>
                  <a:off x="5440849" y="3469379"/>
                  <a:ext cx="43446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chemeClr val="accent1"/>
                      </a:solidFill>
                    </a:rPr>
                    <a:t>Definido en tráfico interno del flujo de datos</a:t>
                  </a:r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406A496-6B12-BE58-6AAE-A8478CB5BD30}"/>
                  </a:ext>
                </a:extLst>
              </p:cNvPr>
              <p:cNvSpPr txBox="1"/>
              <p:nvPr/>
            </p:nvSpPr>
            <p:spPr>
              <a:xfrm>
                <a:off x="2950963" y="5809052"/>
                <a:ext cx="14941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solidFill>
                      <a:schemeClr val="accent1"/>
                    </a:solidFill>
                  </a:rPr>
                  <a:t>Filtro inactivo</a:t>
                </a:r>
              </a:p>
            </p:txBody>
          </p:sp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072AD65C-1C92-D20D-37EF-2315CFC6281D}"/>
                  </a:ext>
                </a:extLst>
              </p:cNvPr>
              <p:cNvCxnSpPr/>
              <p:nvPr/>
            </p:nvCxnSpPr>
            <p:spPr>
              <a:xfrm flipH="1">
                <a:off x="1999493" y="5987142"/>
                <a:ext cx="95147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56C3A86-7348-6BEF-E2BE-A63F3BF87CAF}"/>
                </a:ext>
              </a:extLst>
            </p:cNvPr>
            <p:cNvSpPr txBox="1"/>
            <p:nvPr/>
          </p:nvSpPr>
          <p:spPr>
            <a:xfrm>
              <a:off x="10442307" y="5228288"/>
              <a:ext cx="786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1"/>
                  </a:solidFill>
                </a:rPr>
                <a:t>Activo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E7C0AD1-6709-1068-7C3C-B3940F857921}"/>
                </a:ext>
              </a:extLst>
            </p:cNvPr>
            <p:cNvSpPr txBox="1"/>
            <p:nvPr/>
          </p:nvSpPr>
          <p:spPr>
            <a:xfrm>
              <a:off x="6913044" y="4912426"/>
              <a:ext cx="2879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chemeClr val="accent1"/>
                  </a:solidFill>
                </a:rPr>
                <a:t>Lo computa identificándolo como tráfico interno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7F50B19-5E1E-15C2-9138-ABF9AC265BA5}"/>
                </a:ext>
              </a:extLst>
            </p:cNvPr>
            <p:cNvSpPr txBox="1"/>
            <p:nvPr/>
          </p:nvSpPr>
          <p:spPr>
            <a:xfrm>
              <a:off x="6913044" y="5544151"/>
              <a:ext cx="3057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accent1"/>
                  </a:solidFill>
                </a:rPr>
                <a:t>No lo computa en los informes</a:t>
              </a:r>
            </a:p>
          </p:txBody>
        </p:sp>
        <p:sp>
          <p:nvSpPr>
            <p:cNvPr id="8" name="Cerrar llave 7">
              <a:extLst>
                <a:ext uri="{FF2B5EF4-FFF2-40B4-BE49-F238E27FC236}">
                  <a16:creationId xmlns:a16="http://schemas.microsoft.com/office/drawing/2014/main" id="{CF045DF0-2001-2D6B-4B7A-4E6BD69B4CE4}"/>
                </a:ext>
              </a:extLst>
            </p:cNvPr>
            <p:cNvSpPr/>
            <p:nvPr/>
          </p:nvSpPr>
          <p:spPr>
            <a:xfrm>
              <a:off x="9792305" y="4912426"/>
              <a:ext cx="506567" cy="100105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83809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07BCB855-AD0B-404C-10C0-AADD76C86F45}"/>
              </a:ext>
            </a:extLst>
          </p:cNvPr>
          <p:cNvGrpSpPr/>
          <p:nvPr/>
        </p:nvGrpSpPr>
        <p:grpSpPr>
          <a:xfrm>
            <a:off x="7597682" y="5465086"/>
            <a:ext cx="3939042" cy="875410"/>
            <a:chOff x="6055038" y="5101108"/>
            <a:chExt cx="6029357" cy="13208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7ADD49A-4A7B-8FFE-576D-3E2799D4E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5038" y="5101108"/>
              <a:ext cx="1143000" cy="1320800"/>
            </a:xfrm>
            <a:prstGeom prst="rect">
              <a:avLst/>
            </a:prstGeom>
          </p:spPr>
        </p:pic>
        <p:pic>
          <p:nvPicPr>
            <p:cNvPr id="3" name="Picture 2" descr="Curso Google Ads y Youtube Ads - Carlos Pinzón">
              <a:extLst>
                <a:ext uri="{FF2B5EF4-FFF2-40B4-BE49-F238E27FC236}">
                  <a16:creationId xmlns:a16="http://schemas.microsoft.com/office/drawing/2014/main" id="{D27FAF0A-AB9A-A2BA-66CD-DAC8BA933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510" y="5101108"/>
              <a:ext cx="2331885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ED70964B-8D72-41F3-8B24-BDC151EAA8DD}"/>
                </a:ext>
              </a:extLst>
            </p:cNvPr>
            <p:cNvCxnSpPr/>
            <p:nvPr/>
          </p:nvCxnSpPr>
          <p:spPr>
            <a:xfrm>
              <a:off x="7932773" y="5761508"/>
              <a:ext cx="1935609" cy="0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6B2094B0-80A0-5205-01D2-C528BC72C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3774" y="5968842"/>
              <a:ext cx="1954941" cy="0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1B98EBE9-C612-3ABD-CDAD-1EE74734F2DB}"/>
              </a:ext>
            </a:extLst>
          </p:cNvPr>
          <p:cNvGrpSpPr/>
          <p:nvPr/>
        </p:nvGrpSpPr>
        <p:grpSpPr>
          <a:xfrm>
            <a:off x="212264" y="1401146"/>
            <a:ext cx="5421412" cy="5456854"/>
            <a:chOff x="3180819" y="1421928"/>
            <a:chExt cx="5421412" cy="545685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F07CF4C-0A1D-F451-DFB9-55672A29C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1810E34-324A-6CC4-09F1-78165CE7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D800396-D566-250C-D676-E27427E08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10" name="Flecha izquierda 9">
              <a:extLst>
                <a:ext uri="{FF2B5EF4-FFF2-40B4-BE49-F238E27FC236}">
                  <a16:creationId xmlns:a16="http://schemas.microsoft.com/office/drawing/2014/main" id="{7007FEBF-9857-EB8C-D9E6-767721E2878B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88F6518-F847-BB6A-4102-B416F8A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12" name="Marco 11">
            <a:extLst>
              <a:ext uri="{FF2B5EF4-FFF2-40B4-BE49-F238E27FC236}">
                <a16:creationId xmlns:a16="http://schemas.microsoft.com/office/drawing/2014/main" id="{7E9A7F50-4004-3919-9E7E-5180F5D32DD1}"/>
              </a:ext>
            </a:extLst>
          </p:cNvPr>
          <p:cNvSpPr/>
          <p:nvPr/>
        </p:nvSpPr>
        <p:spPr>
          <a:xfrm>
            <a:off x="3876289" y="5930702"/>
            <a:ext cx="1567581" cy="3327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Flecha izquierda 12">
            <a:extLst>
              <a:ext uri="{FF2B5EF4-FFF2-40B4-BE49-F238E27FC236}">
                <a16:creationId xmlns:a16="http://schemas.microsoft.com/office/drawing/2014/main" id="{8AB53AE1-AE71-7202-38A3-3CB1900002E5}"/>
              </a:ext>
            </a:extLst>
          </p:cNvPr>
          <p:cNvSpPr/>
          <p:nvPr/>
        </p:nvSpPr>
        <p:spPr>
          <a:xfrm>
            <a:off x="5532304" y="5654027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B0F530B-670D-D817-65A6-6C354EB3A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803" y="2785416"/>
            <a:ext cx="7531100" cy="1879600"/>
          </a:xfrm>
          <a:prstGeom prst="rect">
            <a:avLst/>
          </a:prstGeom>
        </p:spPr>
      </p:pic>
      <p:sp>
        <p:nvSpPr>
          <p:cNvPr id="15" name="Flecha abajo 14">
            <a:extLst>
              <a:ext uri="{FF2B5EF4-FFF2-40B4-BE49-F238E27FC236}">
                <a16:creationId xmlns:a16="http://schemas.microsoft.com/office/drawing/2014/main" id="{D9B3B6FF-B7E7-39C3-4891-FE6D03C37C2B}"/>
              </a:ext>
            </a:extLst>
          </p:cNvPr>
          <p:cNvSpPr/>
          <p:nvPr/>
        </p:nvSpPr>
        <p:spPr>
          <a:xfrm>
            <a:off x="10918453" y="2488019"/>
            <a:ext cx="926946" cy="7582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4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4412EC-EF14-B1CA-0076-49589297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681"/>
            <a:ext cx="5509640" cy="25673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5B5C34-4EB8-4171-45ED-9EF395864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09" y="1935126"/>
            <a:ext cx="6452191" cy="48626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5471EF-E5A5-291C-C289-9B6DA574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84" y="3429000"/>
            <a:ext cx="4901472" cy="3413525"/>
          </a:xfrm>
          <a:prstGeom prst="rect">
            <a:avLst/>
          </a:prstGeom>
        </p:spPr>
      </p:pic>
      <p:sp>
        <p:nvSpPr>
          <p:cNvPr id="5" name="Marco 4">
            <a:extLst>
              <a:ext uri="{FF2B5EF4-FFF2-40B4-BE49-F238E27FC236}">
                <a16:creationId xmlns:a16="http://schemas.microsoft.com/office/drawing/2014/main" id="{3FE7B8E1-7F3D-BD03-7465-0B570CD7C1BB}"/>
              </a:ext>
            </a:extLst>
          </p:cNvPr>
          <p:cNvSpPr/>
          <p:nvPr/>
        </p:nvSpPr>
        <p:spPr>
          <a:xfrm>
            <a:off x="4061637" y="1935126"/>
            <a:ext cx="1448003" cy="55289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E238AB97-23C7-B2E1-A871-CB5E11F598A0}"/>
              </a:ext>
            </a:extLst>
          </p:cNvPr>
          <p:cNvSpPr/>
          <p:nvPr/>
        </p:nvSpPr>
        <p:spPr>
          <a:xfrm>
            <a:off x="4593265" y="2785730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550D68BF-E98D-B0E0-6BC5-AB6740492922}"/>
              </a:ext>
            </a:extLst>
          </p:cNvPr>
          <p:cNvSpPr/>
          <p:nvPr/>
        </p:nvSpPr>
        <p:spPr>
          <a:xfrm rot="12360002">
            <a:off x="5320555" y="4279161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0649F2DC-52E6-DF5F-2CCC-5C0723D08D08}"/>
              </a:ext>
            </a:extLst>
          </p:cNvPr>
          <p:cNvSpPr/>
          <p:nvPr/>
        </p:nvSpPr>
        <p:spPr>
          <a:xfrm>
            <a:off x="8514821" y="2022806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8F13BE2-30CA-E012-39BA-42A2E9A97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362" y="728626"/>
            <a:ext cx="4889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58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272889C-8B08-53E5-358C-1CC7FD5B277C}"/>
              </a:ext>
            </a:extLst>
          </p:cNvPr>
          <p:cNvGrpSpPr/>
          <p:nvPr/>
        </p:nvGrpSpPr>
        <p:grpSpPr>
          <a:xfrm>
            <a:off x="7336305" y="5364463"/>
            <a:ext cx="3740964" cy="938063"/>
            <a:chOff x="2951422" y="58575"/>
            <a:chExt cx="6031013" cy="132277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77284CE-61AA-DC3A-74BE-7E760EA4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1422" y="59564"/>
              <a:ext cx="1143000" cy="1320800"/>
            </a:xfrm>
            <a:prstGeom prst="rect">
              <a:avLst/>
            </a:prstGeom>
          </p:spPr>
        </p:pic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EC1F7823-927A-D746-1215-2258B96B0608}"/>
                </a:ext>
              </a:extLst>
            </p:cNvPr>
            <p:cNvCxnSpPr/>
            <p:nvPr/>
          </p:nvCxnSpPr>
          <p:spPr>
            <a:xfrm>
              <a:off x="4829157" y="719964"/>
              <a:ext cx="1935609" cy="0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5C708D22-DA69-EADB-F489-06E174519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0158" y="927298"/>
              <a:ext cx="1954941" cy="0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DAE18D4-E714-EDBD-8C0C-DCFB31BA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9501" y="58575"/>
              <a:ext cx="1482934" cy="1322778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303AF4D-749D-9575-6710-DDBB4E1E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25" y="1517286"/>
            <a:ext cx="5623436" cy="5081835"/>
          </a:xfrm>
          <a:prstGeom prst="rect">
            <a:avLst/>
          </a:prstGeom>
        </p:spPr>
      </p:pic>
      <p:sp>
        <p:nvSpPr>
          <p:cNvPr id="7" name="Flecha izquierda 6">
            <a:extLst>
              <a:ext uri="{FF2B5EF4-FFF2-40B4-BE49-F238E27FC236}">
                <a16:creationId xmlns:a16="http://schemas.microsoft.com/office/drawing/2014/main" id="{A62C3113-48A2-D649-55E6-CC3720FCFD0C}"/>
              </a:ext>
            </a:extLst>
          </p:cNvPr>
          <p:cNvSpPr/>
          <p:nvPr/>
        </p:nvSpPr>
        <p:spPr>
          <a:xfrm>
            <a:off x="591481" y="5943600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8DECB676-24F3-9ACD-0832-3B050A5D94FB}"/>
              </a:ext>
            </a:extLst>
          </p:cNvPr>
          <p:cNvSpPr/>
          <p:nvPr/>
        </p:nvSpPr>
        <p:spPr>
          <a:xfrm>
            <a:off x="3797818" y="5555402"/>
            <a:ext cx="1567581" cy="3327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 izquierda 8">
            <a:extLst>
              <a:ext uri="{FF2B5EF4-FFF2-40B4-BE49-F238E27FC236}">
                <a16:creationId xmlns:a16="http://schemas.microsoft.com/office/drawing/2014/main" id="{DC10A093-1439-B945-021E-239875E88AE9}"/>
              </a:ext>
            </a:extLst>
          </p:cNvPr>
          <p:cNvSpPr/>
          <p:nvPr/>
        </p:nvSpPr>
        <p:spPr>
          <a:xfrm>
            <a:off x="5453833" y="5278727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817E0E-922D-9855-A3C0-AF78A5B3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600" y="3338406"/>
            <a:ext cx="7442200" cy="1143000"/>
          </a:xfrm>
          <a:prstGeom prst="rect">
            <a:avLst/>
          </a:prstGeom>
        </p:spPr>
      </p:pic>
      <p:sp>
        <p:nvSpPr>
          <p:cNvPr id="11" name="Flecha abajo 10">
            <a:extLst>
              <a:ext uri="{FF2B5EF4-FFF2-40B4-BE49-F238E27FC236}">
                <a16:creationId xmlns:a16="http://schemas.microsoft.com/office/drawing/2014/main" id="{2F851EF4-39A2-9756-6F8C-9E25F4906474}"/>
              </a:ext>
            </a:extLst>
          </p:cNvPr>
          <p:cNvSpPr/>
          <p:nvPr/>
        </p:nvSpPr>
        <p:spPr>
          <a:xfrm>
            <a:off x="10623854" y="2541085"/>
            <a:ext cx="926946" cy="7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635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9984D9-7EA8-B041-4F50-2F1B48EB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540"/>
            <a:ext cx="6858000" cy="1206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FB0358-DE5F-CCC8-CE8F-C5B76B8D7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5" y="2635840"/>
            <a:ext cx="6866129" cy="39899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AC1A2E-6078-E5CA-EC9A-B39F0135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878" y="571459"/>
            <a:ext cx="3659224" cy="20696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307D7-1875-61CB-340B-907668AF7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879" y="3752406"/>
            <a:ext cx="3659223" cy="2365877"/>
          </a:xfrm>
          <a:prstGeom prst="rect">
            <a:avLst/>
          </a:prstGeom>
        </p:spPr>
      </p:pic>
      <p:sp>
        <p:nvSpPr>
          <p:cNvPr id="6" name="Flecha abajo 5">
            <a:extLst>
              <a:ext uri="{FF2B5EF4-FFF2-40B4-BE49-F238E27FC236}">
                <a16:creationId xmlns:a16="http://schemas.microsoft.com/office/drawing/2014/main" id="{2B16BF6F-1133-DB4D-BD0A-9636ACAD9AD9}"/>
              </a:ext>
            </a:extLst>
          </p:cNvPr>
          <p:cNvSpPr/>
          <p:nvPr/>
        </p:nvSpPr>
        <p:spPr>
          <a:xfrm>
            <a:off x="5039832" y="1884472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187A0993-2FE7-8072-D44F-CF83500E2CB7}"/>
              </a:ext>
            </a:extLst>
          </p:cNvPr>
          <p:cNvSpPr/>
          <p:nvPr/>
        </p:nvSpPr>
        <p:spPr>
          <a:xfrm rot="12360002">
            <a:off x="7136194" y="4377169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4F427281-DC77-D4B2-7EF3-73202982363D}"/>
              </a:ext>
            </a:extLst>
          </p:cNvPr>
          <p:cNvSpPr/>
          <p:nvPr/>
        </p:nvSpPr>
        <p:spPr>
          <a:xfrm>
            <a:off x="8509590" y="3105594"/>
            <a:ext cx="612291" cy="446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id="{42C28A37-0D72-4B67-A289-B46633E35BF0}"/>
              </a:ext>
            </a:extLst>
          </p:cNvPr>
          <p:cNvSpPr/>
          <p:nvPr/>
        </p:nvSpPr>
        <p:spPr>
          <a:xfrm>
            <a:off x="5660837" y="1451343"/>
            <a:ext cx="1448003" cy="55289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274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C8ABF2-ABA7-C228-868D-848F2F8FE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49" y="1676578"/>
            <a:ext cx="10596604" cy="48943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AB3D369-446E-9E3B-9F39-C614FEE82DBA}"/>
              </a:ext>
            </a:extLst>
          </p:cNvPr>
          <p:cNvSpPr txBox="1"/>
          <p:nvPr/>
        </p:nvSpPr>
        <p:spPr>
          <a:xfrm>
            <a:off x="136162" y="893134"/>
            <a:ext cx="1197077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s-ES" sz="2400" dirty="0">
                <a:solidFill>
                  <a:schemeClr val="bg1"/>
                </a:solidFill>
              </a:rPr>
              <a:t>Los informes de </a:t>
            </a:r>
            <a:r>
              <a:rPr lang="es-ES" sz="2400" dirty="0" err="1">
                <a:solidFill>
                  <a:schemeClr val="bg1"/>
                </a:solidFill>
              </a:rPr>
              <a:t>Search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console</a:t>
            </a:r>
            <a:r>
              <a:rPr lang="es-ES" sz="2400" dirty="0">
                <a:solidFill>
                  <a:schemeClr val="bg1"/>
                </a:solidFill>
              </a:rPr>
              <a:t> no están visibles por defecto. Hay que integrarlos de biblioteca</a:t>
            </a:r>
          </a:p>
        </p:txBody>
      </p:sp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83F4E422-8825-32EC-2126-2BF77A67B046}"/>
              </a:ext>
            </a:extLst>
          </p:cNvPr>
          <p:cNvSpPr/>
          <p:nvPr/>
        </p:nvSpPr>
        <p:spPr>
          <a:xfrm>
            <a:off x="1637414" y="5932967"/>
            <a:ext cx="616688" cy="925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D865F001-EC4B-362B-738F-DCE65D88212F}"/>
              </a:ext>
            </a:extLst>
          </p:cNvPr>
          <p:cNvSpPr/>
          <p:nvPr/>
        </p:nvSpPr>
        <p:spPr>
          <a:xfrm>
            <a:off x="9611833" y="4657060"/>
            <a:ext cx="1808020" cy="68048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 izquierda 5">
            <a:extLst>
              <a:ext uri="{FF2B5EF4-FFF2-40B4-BE49-F238E27FC236}">
                <a16:creationId xmlns:a16="http://schemas.microsoft.com/office/drawing/2014/main" id="{AB5EAE95-A5BB-12BE-929C-5E95FB1AB2E0}"/>
              </a:ext>
            </a:extLst>
          </p:cNvPr>
          <p:cNvSpPr/>
          <p:nvPr/>
        </p:nvSpPr>
        <p:spPr>
          <a:xfrm>
            <a:off x="8019164" y="2503967"/>
            <a:ext cx="616688" cy="925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3C0415-884F-5958-178B-CCC9E188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308" y="3024489"/>
            <a:ext cx="1168400" cy="1231900"/>
          </a:xfrm>
          <a:prstGeom prst="rect">
            <a:avLst/>
          </a:prstGeom>
        </p:spPr>
      </p:pic>
      <p:sp>
        <p:nvSpPr>
          <p:cNvPr id="8" name="Marco 7">
            <a:extLst>
              <a:ext uri="{FF2B5EF4-FFF2-40B4-BE49-F238E27FC236}">
                <a16:creationId xmlns:a16="http://schemas.microsoft.com/office/drawing/2014/main" id="{B7B195A2-D517-802C-66B0-E30A26CB031B}"/>
              </a:ext>
            </a:extLst>
          </p:cNvPr>
          <p:cNvSpPr/>
          <p:nvPr/>
        </p:nvSpPr>
        <p:spPr>
          <a:xfrm>
            <a:off x="7731842" y="3028033"/>
            <a:ext cx="1179866" cy="28666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A104EC-3188-6999-0F21-52026BDB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90" y="1679116"/>
            <a:ext cx="1536700" cy="2984500"/>
          </a:xfrm>
          <a:prstGeom prst="rect">
            <a:avLst/>
          </a:prstGeom>
        </p:spPr>
      </p:pic>
      <p:sp>
        <p:nvSpPr>
          <p:cNvPr id="10" name="Marco 9">
            <a:extLst>
              <a:ext uri="{FF2B5EF4-FFF2-40B4-BE49-F238E27FC236}">
                <a16:creationId xmlns:a16="http://schemas.microsoft.com/office/drawing/2014/main" id="{7E1FB423-18C1-C506-E11C-CCEBBE39124A}"/>
              </a:ext>
            </a:extLst>
          </p:cNvPr>
          <p:cNvSpPr/>
          <p:nvPr/>
        </p:nvSpPr>
        <p:spPr>
          <a:xfrm>
            <a:off x="823248" y="3529684"/>
            <a:ext cx="1391181" cy="37483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Flecha izquierda 10">
            <a:extLst>
              <a:ext uri="{FF2B5EF4-FFF2-40B4-BE49-F238E27FC236}">
                <a16:creationId xmlns:a16="http://schemas.microsoft.com/office/drawing/2014/main" id="{8C82360D-C4CD-E292-1C24-F36B16E7FF18}"/>
              </a:ext>
            </a:extLst>
          </p:cNvPr>
          <p:cNvSpPr/>
          <p:nvPr/>
        </p:nvSpPr>
        <p:spPr>
          <a:xfrm>
            <a:off x="2317602" y="3284749"/>
            <a:ext cx="616688" cy="925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C1353E8-3227-9A67-2DFD-08101B2FF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14" y="3314700"/>
            <a:ext cx="1651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 animBg="1"/>
      <p:bldP spid="11" grpId="0" animBg="1"/>
      <p:bldP spid="11" grpId="1" animBg="1"/>
      <p:bldP spid="11" grpId="2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F18245-592A-81CC-EC3E-67DC3B03A150}"/>
              </a:ext>
            </a:extLst>
          </p:cNvPr>
          <p:cNvSpPr txBox="1"/>
          <p:nvPr/>
        </p:nvSpPr>
        <p:spPr>
          <a:xfrm>
            <a:off x="268014" y="1072056"/>
            <a:ext cx="45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400" dirty="0"/>
              <a:t>Especificar referencias no deseadas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B3A912-CECA-1766-0A79-4BC74780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76" y="2267479"/>
            <a:ext cx="777142" cy="788088"/>
          </a:xfrm>
          <a:prstGeom prst="rect">
            <a:avLst/>
          </a:prstGeom>
        </p:spPr>
      </p:pic>
      <p:sp>
        <p:nvSpPr>
          <p:cNvPr id="4" name="Flecha derecha 3">
            <a:extLst>
              <a:ext uri="{FF2B5EF4-FFF2-40B4-BE49-F238E27FC236}">
                <a16:creationId xmlns:a16="http://schemas.microsoft.com/office/drawing/2014/main" id="{67C9ABEC-7F1A-EE49-7F17-35ADAB7FB41B}"/>
              </a:ext>
            </a:extLst>
          </p:cNvPr>
          <p:cNvSpPr/>
          <p:nvPr/>
        </p:nvSpPr>
        <p:spPr>
          <a:xfrm>
            <a:off x="4168336" y="2486998"/>
            <a:ext cx="1043354" cy="2696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668697-327B-E741-8A50-C2B6F189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90" y="2238171"/>
            <a:ext cx="1587500" cy="673100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9D21A93B-53DB-69F2-36F8-D2EDB92DD2EF}"/>
              </a:ext>
            </a:extLst>
          </p:cNvPr>
          <p:cNvSpPr/>
          <p:nvPr/>
        </p:nvSpPr>
        <p:spPr>
          <a:xfrm>
            <a:off x="7054213" y="2492860"/>
            <a:ext cx="1043354" cy="2696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7690D4-DC17-D130-CF65-060BC7C2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16" y="2267479"/>
            <a:ext cx="777142" cy="7880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48405EE-7949-99E1-E370-43CD938B7EA8}"/>
              </a:ext>
            </a:extLst>
          </p:cNvPr>
          <p:cNvSpPr txBox="1"/>
          <p:nvPr/>
        </p:nvSpPr>
        <p:spPr>
          <a:xfrm>
            <a:off x="2135402" y="3315328"/>
            <a:ext cx="2987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realizar el pago hay que salir de la web a una plataforma externa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F09104-FD4E-0FB5-C1D2-80F0C71A9906}"/>
              </a:ext>
            </a:extLst>
          </p:cNvPr>
          <p:cNvSpPr txBox="1"/>
          <p:nvPr/>
        </p:nvSpPr>
        <p:spPr>
          <a:xfrm>
            <a:off x="7206612" y="3315328"/>
            <a:ext cx="2987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 regresar a la web la conversión se registra como tráfico de referencia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7F20BE-1DC3-A5BB-0598-21E7B696D43B}"/>
              </a:ext>
            </a:extLst>
          </p:cNvPr>
          <p:cNvSpPr txBox="1"/>
          <p:nvPr/>
        </p:nvSpPr>
        <p:spPr>
          <a:xfrm>
            <a:off x="2475011" y="5659400"/>
            <a:ext cx="748685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s-ES" sz="2400" dirty="0">
                <a:solidFill>
                  <a:schemeClr val="bg1"/>
                </a:solidFill>
              </a:rPr>
              <a:t>Excluir la referencia para identificar el canal de transacción</a:t>
            </a:r>
          </a:p>
        </p:txBody>
      </p:sp>
    </p:spTree>
    <p:extLst>
      <p:ext uri="{BB962C8B-B14F-4D97-AF65-F5344CB8AC3E}">
        <p14:creationId xmlns:p14="http://schemas.microsoft.com/office/powerpoint/2010/main" val="28802643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4541280-27C4-1270-DA14-B4F12631D40F}"/>
              </a:ext>
            </a:extLst>
          </p:cNvPr>
          <p:cNvGrpSpPr/>
          <p:nvPr/>
        </p:nvGrpSpPr>
        <p:grpSpPr>
          <a:xfrm>
            <a:off x="212264" y="1401146"/>
            <a:ext cx="5421412" cy="5456854"/>
            <a:chOff x="3180819" y="1421928"/>
            <a:chExt cx="5421412" cy="545685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980091F-C726-B17F-7095-FBC4E41D8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410" y="2026910"/>
              <a:ext cx="1845821" cy="485187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E1F2D4-24FB-84F4-8C00-8C5EA790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19" y="1421928"/>
              <a:ext cx="443012" cy="4862326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F3A8F24-B7D1-1DB2-869C-BE7A5F07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3831" y="1421928"/>
              <a:ext cx="4978400" cy="584200"/>
            </a:xfrm>
            <a:prstGeom prst="rect">
              <a:avLst/>
            </a:prstGeom>
          </p:spPr>
        </p:pic>
        <p:sp>
          <p:nvSpPr>
            <p:cNvPr id="6" name="Flecha izquierda 5">
              <a:extLst>
                <a:ext uri="{FF2B5EF4-FFF2-40B4-BE49-F238E27FC236}">
                  <a16:creationId xmlns:a16="http://schemas.microsoft.com/office/drawing/2014/main" id="{317ECBB1-576F-BDC0-680F-0B7D08D2ABB3}"/>
                </a:ext>
              </a:extLst>
            </p:cNvPr>
            <p:cNvSpPr/>
            <p:nvPr/>
          </p:nvSpPr>
          <p:spPr>
            <a:xfrm>
              <a:off x="3623831" y="5567280"/>
              <a:ext cx="620902" cy="9144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1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FDF3AB4-FA28-EE8C-94D0-CDB6C69F7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4282" y="2026910"/>
              <a:ext cx="1612900" cy="1549400"/>
            </a:xfrm>
            <a:prstGeom prst="rect">
              <a:avLst/>
            </a:prstGeom>
          </p:spPr>
        </p:pic>
      </p:grpSp>
      <p:sp>
        <p:nvSpPr>
          <p:cNvPr id="8" name="Marco 7">
            <a:extLst>
              <a:ext uri="{FF2B5EF4-FFF2-40B4-BE49-F238E27FC236}">
                <a16:creationId xmlns:a16="http://schemas.microsoft.com/office/drawing/2014/main" id="{72D87D88-8C29-24C1-2536-7429B8E96188}"/>
              </a:ext>
            </a:extLst>
          </p:cNvPr>
          <p:cNvSpPr/>
          <p:nvPr/>
        </p:nvSpPr>
        <p:spPr>
          <a:xfrm>
            <a:off x="3860602" y="2965337"/>
            <a:ext cx="1064935" cy="32999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 izquierda 8">
            <a:extLst>
              <a:ext uri="{FF2B5EF4-FFF2-40B4-BE49-F238E27FC236}">
                <a16:creationId xmlns:a16="http://schemas.microsoft.com/office/drawing/2014/main" id="{B067F7E4-3737-E76E-B69B-A778B0551060}"/>
              </a:ext>
            </a:extLst>
          </p:cNvPr>
          <p:cNvSpPr/>
          <p:nvPr/>
        </p:nvSpPr>
        <p:spPr>
          <a:xfrm>
            <a:off x="5090304" y="2673136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010B900-1936-FEFD-4C47-F9BEB0074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127" y="1833794"/>
            <a:ext cx="6223831" cy="4169904"/>
          </a:xfrm>
          <a:prstGeom prst="rect">
            <a:avLst/>
          </a:prstGeom>
        </p:spPr>
      </p:pic>
      <p:sp>
        <p:nvSpPr>
          <p:cNvPr id="11" name="Flecha izquierda 10">
            <a:extLst>
              <a:ext uri="{FF2B5EF4-FFF2-40B4-BE49-F238E27FC236}">
                <a16:creationId xmlns:a16="http://schemas.microsoft.com/office/drawing/2014/main" id="{8439F165-720F-103C-328E-1A63B7BA839B}"/>
              </a:ext>
            </a:extLst>
          </p:cNvPr>
          <p:cNvSpPr/>
          <p:nvPr/>
        </p:nvSpPr>
        <p:spPr>
          <a:xfrm>
            <a:off x="11226273" y="4632098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sp>
        <p:nvSpPr>
          <p:cNvPr id="12" name="Marco 11">
            <a:extLst>
              <a:ext uri="{FF2B5EF4-FFF2-40B4-BE49-F238E27FC236}">
                <a16:creationId xmlns:a16="http://schemas.microsoft.com/office/drawing/2014/main" id="{FF0B3470-F897-D2E0-0B1C-45EC835822CA}"/>
              </a:ext>
            </a:extLst>
          </p:cNvPr>
          <p:cNvSpPr/>
          <p:nvPr/>
        </p:nvSpPr>
        <p:spPr>
          <a:xfrm>
            <a:off x="6042270" y="4924299"/>
            <a:ext cx="4863220" cy="3098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FA4AAA8-930F-8843-30D4-3283D7906911}"/>
              </a:ext>
            </a:extLst>
          </p:cNvPr>
          <p:cNvSpPr txBox="1"/>
          <p:nvPr/>
        </p:nvSpPr>
        <p:spPr>
          <a:xfrm>
            <a:off x="279055" y="862822"/>
            <a:ext cx="45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400" dirty="0"/>
              <a:t>Especificar referencias no deseadas</a:t>
            </a:r>
          </a:p>
        </p:txBody>
      </p:sp>
    </p:spTree>
    <p:extLst>
      <p:ext uri="{BB962C8B-B14F-4D97-AF65-F5344CB8AC3E}">
        <p14:creationId xmlns:p14="http://schemas.microsoft.com/office/powerpoint/2010/main" val="303538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9146D9-EFD5-D18F-29B5-63213C1AD61A}"/>
              </a:ext>
            </a:extLst>
          </p:cNvPr>
          <p:cNvSpPr txBox="1"/>
          <p:nvPr/>
        </p:nvSpPr>
        <p:spPr>
          <a:xfrm>
            <a:off x="321467" y="827426"/>
            <a:ext cx="66365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&lt;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&lt;head&gt;</a:t>
            </a:r>
          </a:p>
          <a:p>
            <a:r>
              <a:rPr lang="es-ES" sz="2800" dirty="0"/>
              <a:t>    &lt;</a:t>
            </a:r>
            <a:r>
              <a:rPr lang="es-ES" sz="2800" dirty="0" err="1"/>
              <a:t>title</a:t>
            </a:r>
            <a:r>
              <a:rPr lang="es-ES" sz="2800" dirty="0"/>
              <a:t>&gt;&lt;/</a:t>
            </a:r>
            <a:r>
              <a:rPr lang="es-ES" sz="2800" dirty="0" err="1"/>
              <a:t>title</a:t>
            </a:r>
            <a:r>
              <a:rPr lang="es-ES" sz="2800" dirty="0"/>
              <a:t>&gt;</a:t>
            </a:r>
          </a:p>
          <a:p>
            <a:r>
              <a:rPr lang="es-ES" sz="2800" dirty="0"/>
              <a:t>    </a:t>
            </a:r>
            <a:r>
              <a:rPr lang="es-ES" sz="2800" dirty="0">
                <a:solidFill>
                  <a:srgbClr val="FF0000"/>
                </a:solidFill>
              </a:rPr>
              <a:t>&lt;meta </a:t>
            </a:r>
            <a:r>
              <a:rPr lang="es-ES" sz="2800" dirty="0" err="1">
                <a:solidFill>
                  <a:srgbClr val="FF0000"/>
                </a:solidFill>
              </a:rPr>
              <a:t>name</a:t>
            </a:r>
            <a:r>
              <a:rPr lang="es-ES" sz="2800" dirty="0">
                <a:solidFill>
                  <a:srgbClr val="FF0000"/>
                </a:solidFill>
              </a:rPr>
              <a:t>=“</a:t>
            </a:r>
            <a:r>
              <a:rPr lang="es-ES" sz="2800" dirty="0" err="1">
                <a:solidFill>
                  <a:srgbClr val="FF0000"/>
                </a:solidFill>
              </a:rPr>
              <a:t>description</a:t>
            </a:r>
            <a:r>
              <a:rPr lang="es-ES" sz="2800" dirty="0">
                <a:solidFill>
                  <a:srgbClr val="FF0000"/>
                </a:solidFill>
              </a:rPr>
              <a:t>” </a:t>
            </a:r>
            <a:r>
              <a:rPr lang="es-ES" sz="2800" dirty="0" err="1">
                <a:solidFill>
                  <a:srgbClr val="FF0000"/>
                </a:solidFill>
              </a:rPr>
              <a:t>content</a:t>
            </a:r>
            <a:r>
              <a:rPr lang="es-ES" sz="2800" dirty="0">
                <a:solidFill>
                  <a:srgbClr val="FF0000"/>
                </a:solidFill>
              </a:rPr>
              <a:t>=“”/&gt; </a:t>
            </a:r>
          </a:p>
          <a:p>
            <a:r>
              <a:rPr lang="es-ES" sz="2800" dirty="0"/>
              <a:t>  &lt;/head&gt;</a:t>
            </a:r>
          </a:p>
          <a:p>
            <a:r>
              <a:rPr lang="es-ES" sz="2800" dirty="0"/>
              <a:t>  &lt;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  &lt;/</a:t>
            </a:r>
            <a:r>
              <a:rPr lang="es-ES" sz="2800" dirty="0" err="1"/>
              <a:t>body</a:t>
            </a:r>
            <a:r>
              <a:rPr lang="es-ES" sz="2800" dirty="0"/>
              <a:t>&gt;</a:t>
            </a:r>
          </a:p>
          <a:p>
            <a:r>
              <a:rPr lang="es-ES" sz="2800" dirty="0"/>
              <a:t>&lt;/</a:t>
            </a:r>
            <a:r>
              <a:rPr lang="es-ES" sz="2800" dirty="0" err="1"/>
              <a:t>html</a:t>
            </a:r>
            <a:r>
              <a:rPr lang="es-ES" sz="2800" dirty="0"/>
              <a:t>&gt;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3FC4BCA-ECD0-6F34-7177-35E3EC07CCFA}"/>
              </a:ext>
            </a:extLst>
          </p:cNvPr>
          <p:cNvGrpSpPr/>
          <p:nvPr/>
        </p:nvGrpSpPr>
        <p:grpSpPr>
          <a:xfrm>
            <a:off x="4795476" y="3429000"/>
            <a:ext cx="6478587" cy="575639"/>
            <a:chOff x="0" y="2615159"/>
            <a:chExt cx="6478587" cy="575639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A84C44B5-EBD5-4E3A-1C5D-D88F6FF4D2F2}"/>
                </a:ext>
              </a:extLst>
            </p:cNvPr>
            <p:cNvSpPr/>
            <p:nvPr/>
          </p:nvSpPr>
          <p:spPr>
            <a:xfrm>
              <a:off x="0" y="2615159"/>
              <a:ext cx="6478587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DD3B3A3-0673-C2CE-FDE4-BDA68A53AD66}"/>
                </a:ext>
              </a:extLst>
            </p:cNvPr>
            <p:cNvSpPr txBox="1"/>
            <p:nvPr/>
          </p:nvSpPr>
          <p:spPr>
            <a:xfrm>
              <a:off x="28100" y="2643259"/>
              <a:ext cx="6422387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dirty="0"/>
                <a:t>Puede mejorar</a:t>
              </a:r>
              <a:r>
                <a:rPr lang="es-ES" sz="2400" kern="1200" dirty="0"/>
                <a:t> el CTR</a:t>
              </a:r>
              <a:endParaRPr lang="en-US" sz="2400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AD02220-7A4D-471E-5150-959F5A51FC64}"/>
              </a:ext>
            </a:extLst>
          </p:cNvPr>
          <p:cNvGrpSpPr/>
          <p:nvPr/>
        </p:nvGrpSpPr>
        <p:grpSpPr>
          <a:xfrm>
            <a:off x="4795476" y="4091473"/>
            <a:ext cx="6478587" cy="575639"/>
            <a:chOff x="0" y="2615159"/>
            <a:chExt cx="6478587" cy="575639"/>
          </a:xfrm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05C5C02F-544A-09F5-C30B-D0D88D8D34B5}"/>
                </a:ext>
              </a:extLst>
            </p:cNvPr>
            <p:cNvSpPr/>
            <p:nvPr/>
          </p:nvSpPr>
          <p:spPr>
            <a:xfrm>
              <a:off x="0" y="2615159"/>
              <a:ext cx="6478587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96DA776-F476-D395-D7BB-0F05E91F8BFF}"/>
                </a:ext>
              </a:extLst>
            </p:cNvPr>
            <p:cNvSpPr txBox="1"/>
            <p:nvPr/>
          </p:nvSpPr>
          <p:spPr>
            <a:xfrm>
              <a:off x="28100" y="2643259"/>
              <a:ext cx="6422387" cy="51943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s-ES"/>
              </a:defPPr>
              <a:lvl1pPr>
                <a:defRPr sz="2400"/>
              </a:lvl1pPr>
            </a:lstStyle>
            <a:p>
              <a:r>
                <a:rPr lang="es-ES" dirty="0"/>
                <a:t>Cada vez más veces Google no lo muestra</a:t>
              </a:r>
              <a:endParaRPr lang="en-US" dirty="0"/>
            </a:p>
          </p:txBody>
        </p:sp>
      </p:grp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22C275C-FE82-FED7-AF70-B6F7712AFD0F}"/>
              </a:ext>
            </a:extLst>
          </p:cNvPr>
          <p:cNvSpPr/>
          <p:nvPr/>
        </p:nvSpPr>
        <p:spPr>
          <a:xfrm>
            <a:off x="4823576" y="4753946"/>
            <a:ext cx="6478587" cy="5756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ES" sz="2400" dirty="0"/>
              <a:t>No afecta al SEO</a:t>
            </a:r>
            <a:endParaRPr lang="en-U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93125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72C8BE-D224-4095-2D12-5A7CCBA939DB}"/>
              </a:ext>
            </a:extLst>
          </p:cNvPr>
          <p:cNvSpPr txBox="1"/>
          <p:nvPr/>
        </p:nvSpPr>
        <p:spPr>
          <a:xfrm>
            <a:off x="268014" y="904105"/>
            <a:ext cx="45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400" dirty="0"/>
              <a:t>Especificar referencias no deseadas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5F6F9F-D900-F026-F077-2D36BE98F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33721"/>
            <a:ext cx="7772400" cy="4815872"/>
          </a:xfrm>
          <a:prstGeom prst="rect">
            <a:avLst/>
          </a:prstGeom>
        </p:spPr>
      </p:pic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AC6AFF44-DE59-6B48-A0E3-56EEAEFC97F7}"/>
              </a:ext>
            </a:extLst>
          </p:cNvPr>
          <p:cNvSpPr/>
          <p:nvPr/>
        </p:nvSpPr>
        <p:spPr>
          <a:xfrm>
            <a:off x="6859449" y="4630827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16951B2E-7930-FD69-435E-79185CAD9483}"/>
              </a:ext>
            </a:extLst>
          </p:cNvPr>
          <p:cNvSpPr/>
          <p:nvPr/>
        </p:nvSpPr>
        <p:spPr>
          <a:xfrm>
            <a:off x="2384670" y="4838508"/>
            <a:ext cx="4299909" cy="49903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 izquierda 5">
            <a:extLst>
              <a:ext uri="{FF2B5EF4-FFF2-40B4-BE49-F238E27FC236}">
                <a16:creationId xmlns:a16="http://schemas.microsoft.com/office/drawing/2014/main" id="{9F0F9D74-CB58-772C-8ED3-3245D2633937}"/>
              </a:ext>
            </a:extLst>
          </p:cNvPr>
          <p:cNvSpPr/>
          <p:nvPr/>
        </p:nvSpPr>
        <p:spPr>
          <a:xfrm>
            <a:off x="9671749" y="1365770"/>
            <a:ext cx="620902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73015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E6FD89-4EC5-F19D-6B55-8CBDC8B32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76662"/>
            <a:ext cx="7772400" cy="29046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973EA19-D1E6-7C0F-1ABC-3D9A084D43E3}"/>
              </a:ext>
            </a:extLst>
          </p:cNvPr>
          <p:cNvSpPr txBox="1"/>
          <p:nvPr/>
        </p:nvSpPr>
        <p:spPr>
          <a:xfrm>
            <a:off x="268014" y="904105"/>
            <a:ext cx="45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400" dirty="0"/>
              <a:t>Especificar referencias no deseadas</a:t>
            </a:r>
          </a:p>
        </p:txBody>
      </p:sp>
    </p:spTree>
    <p:extLst>
      <p:ext uri="{BB962C8B-B14F-4D97-AF65-F5344CB8AC3E}">
        <p14:creationId xmlns:p14="http://schemas.microsoft.com/office/powerpoint/2010/main" val="24514078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E5EA67-31FC-AA41-908F-8174CDCED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01" y="1156284"/>
            <a:ext cx="9584807" cy="5244516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9373267B-BB2B-9AF2-AEE7-89BFD58F83FC}"/>
              </a:ext>
            </a:extLst>
          </p:cNvPr>
          <p:cNvSpPr/>
          <p:nvPr/>
        </p:nvSpPr>
        <p:spPr>
          <a:xfrm>
            <a:off x="2359152" y="1078992"/>
            <a:ext cx="1682496" cy="43891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03A171-5FF3-5D21-705C-CABFC0092076}"/>
              </a:ext>
            </a:extLst>
          </p:cNvPr>
          <p:cNvSpPr txBox="1"/>
          <p:nvPr/>
        </p:nvSpPr>
        <p:spPr>
          <a:xfrm>
            <a:off x="2424157" y="740594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1- Elegir la propiedad</a:t>
            </a: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1582A2AB-D633-B4EB-80B3-59EDA97076EA}"/>
              </a:ext>
            </a:extLst>
          </p:cNvPr>
          <p:cNvSpPr/>
          <p:nvPr/>
        </p:nvSpPr>
        <p:spPr>
          <a:xfrm>
            <a:off x="1074049" y="1517904"/>
            <a:ext cx="2272655" cy="3438144"/>
          </a:xfrm>
          <a:prstGeom prst="frame">
            <a:avLst>
              <a:gd name="adj1" fmla="val 212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938589-4FB2-3111-98C9-C058CF0005C1}"/>
              </a:ext>
            </a:extLst>
          </p:cNvPr>
          <p:cNvSpPr txBox="1"/>
          <p:nvPr/>
        </p:nvSpPr>
        <p:spPr>
          <a:xfrm>
            <a:off x="947432" y="4952015"/>
            <a:ext cx="126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2- Informes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93E8A2-CFC8-F56D-D787-D3C5AB23B5EF}"/>
              </a:ext>
            </a:extLst>
          </p:cNvPr>
          <p:cNvSpPr txBox="1"/>
          <p:nvPr/>
        </p:nvSpPr>
        <p:spPr>
          <a:xfrm>
            <a:off x="1361425" y="64008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rgbClr val="C00000"/>
                </a:solidFill>
              </a:rPr>
              <a:t>3- configuración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A92989BE-969C-65E5-6AA6-7A7E501777FD}"/>
              </a:ext>
            </a:extLst>
          </p:cNvPr>
          <p:cNvSpPr/>
          <p:nvPr/>
        </p:nvSpPr>
        <p:spPr>
          <a:xfrm>
            <a:off x="1074049" y="5493758"/>
            <a:ext cx="2267712" cy="984334"/>
          </a:xfrm>
          <a:prstGeom prst="frame">
            <a:avLst>
              <a:gd name="adj1" fmla="val 506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CDCEEA-4674-8864-D3A1-6123BA77D4D2}"/>
              </a:ext>
            </a:extLst>
          </p:cNvPr>
          <p:cNvSpPr txBox="1"/>
          <p:nvPr/>
        </p:nvSpPr>
        <p:spPr>
          <a:xfrm>
            <a:off x="5682236" y="685730"/>
            <a:ext cx="234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4- buscador inteligente</a:t>
            </a: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CC5061AC-ACFA-6DDA-4804-0A300E9DE61C}"/>
              </a:ext>
            </a:extLst>
          </p:cNvPr>
          <p:cNvSpPr/>
          <p:nvPr/>
        </p:nvSpPr>
        <p:spPr>
          <a:xfrm>
            <a:off x="4106652" y="1101420"/>
            <a:ext cx="4287539" cy="416484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Marco 10">
            <a:extLst>
              <a:ext uri="{FF2B5EF4-FFF2-40B4-BE49-F238E27FC236}">
                <a16:creationId xmlns:a16="http://schemas.microsoft.com/office/drawing/2014/main" id="{0B6B95DD-CCAF-BF38-471C-2FB196244836}"/>
              </a:ext>
            </a:extLst>
          </p:cNvPr>
          <p:cNvSpPr/>
          <p:nvPr/>
        </p:nvSpPr>
        <p:spPr>
          <a:xfrm>
            <a:off x="4901184" y="1938528"/>
            <a:ext cx="493776" cy="416484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F45D6C-2993-B96B-4C87-B4B916121038}"/>
              </a:ext>
            </a:extLst>
          </p:cNvPr>
          <p:cNvSpPr txBox="1"/>
          <p:nvPr/>
        </p:nvSpPr>
        <p:spPr>
          <a:xfrm>
            <a:off x="5468112" y="1962104"/>
            <a:ext cx="13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4"/>
                </a:solidFill>
              </a:rPr>
              <a:t>7- muestreo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513D514F-C6FE-55E7-D554-30AA12B46987}"/>
              </a:ext>
            </a:extLst>
          </p:cNvPr>
          <p:cNvSpPr/>
          <p:nvPr/>
        </p:nvSpPr>
        <p:spPr>
          <a:xfrm>
            <a:off x="8595360" y="1647636"/>
            <a:ext cx="1956816" cy="314468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C48772-9CC6-D2C3-0A08-FC1224CFF3DD}"/>
              </a:ext>
            </a:extLst>
          </p:cNvPr>
          <p:cNvSpPr txBox="1"/>
          <p:nvPr/>
        </p:nvSpPr>
        <p:spPr>
          <a:xfrm>
            <a:off x="10725536" y="1616348"/>
            <a:ext cx="102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5- fechas</a:t>
            </a:r>
          </a:p>
        </p:txBody>
      </p:sp>
      <p:sp>
        <p:nvSpPr>
          <p:cNvPr id="15" name="Marco 14">
            <a:extLst>
              <a:ext uri="{FF2B5EF4-FFF2-40B4-BE49-F238E27FC236}">
                <a16:creationId xmlns:a16="http://schemas.microsoft.com/office/drawing/2014/main" id="{A8FA3BBC-78BA-AF0B-9A9C-BCDE2BAA2CBE}"/>
              </a:ext>
            </a:extLst>
          </p:cNvPr>
          <p:cNvSpPr/>
          <p:nvPr/>
        </p:nvSpPr>
        <p:spPr>
          <a:xfrm>
            <a:off x="3354019" y="1611060"/>
            <a:ext cx="2253082" cy="290892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2ABA76-945F-AFD9-E2A3-AC307CF31F8A}"/>
              </a:ext>
            </a:extLst>
          </p:cNvPr>
          <p:cNvSpPr txBox="1"/>
          <p:nvPr/>
        </p:nvSpPr>
        <p:spPr>
          <a:xfrm>
            <a:off x="5659659" y="1554126"/>
            <a:ext cx="184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>
                <a:solidFill>
                  <a:schemeClr val="accent5"/>
                </a:solidFill>
              </a:rPr>
              <a:t>6- comparaciones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08C80B-C755-9624-B849-869FA5F9BD6B}"/>
              </a:ext>
            </a:extLst>
          </p:cNvPr>
          <p:cNvSpPr txBox="1"/>
          <p:nvPr/>
        </p:nvSpPr>
        <p:spPr>
          <a:xfrm>
            <a:off x="10365179" y="5150072"/>
            <a:ext cx="113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8- tarjetas</a:t>
            </a:r>
          </a:p>
        </p:txBody>
      </p:sp>
    </p:spTree>
    <p:extLst>
      <p:ext uri="{BB962C8B-B14F-4D97-AF65-F5344CB8AC3E}">
        <p14:creationId xmlns:p14="http://schemas.microsoft.com/office/powerpoint/2010/main" val="37999849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4A66AE-4884-155B-DE19-AC104DFD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889" y="2052881"/>
            <a:ext cx="7520378" cy="3655065"/>
          </a:xfrm>
          <a:prstGeom prst="rect">
            <a:avLst/>
          </a:prstGeom>
        </p:spPr>
      </p:pic>
      <p:sp>
        <p:nvSpPr>
          <p:cNvPr id="3" name="Flecha derecha 2">
            <a:extLst>
              <a:ext uri="{FF2B5EF4-FFF2-40B4-BE49-F238E27FC236}">
                <a16:creationId xmlns:a16="http://schemas.microsoft.com/office/drawing/2014/main" id="{7F763E4B-8807-BAC9-BA3B-0566D4E71819}"/>
              </a:ext>
            </a:extLst>
          </p:cNvPr>
          <p:cNvSpPr/>
          <p:nvPr/>
        </p:nvSpPr>
        <p:spPr>
          <a:xfrm>
            <a:off x="1657125" y="2052881"/>
            <a:ext cx="359764" cy="584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/>
              <a:t>1</a:t>
            </a:r>
          </a:p>
        </p:txBody>
      </p:sp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AE78573F-886E-248A-A009-24E9D525B68B}"/>
              </a:ext>
            </a:extLst>
          </p:cNvPr>
          <p:cNvSpPr/>
          <p:nvPr/>
        </p:nvSpPr>
        <p:spPr>
          <a:xfrm>
            <a:off x="2848843" y="2377233"/>
            <a:ext cx="371007" cy="5205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/>
              <a:t>2</a:t>
            </a:r>
          </a:p>
        </p:txBody>
      </p:sp>
      <p:sp>
        <p:nvSpPr>
          <p:cNvPr id="5" name="Flecha izquierda 4">
            <a:extLst>
              <a:ext uri="{FF2B5EF4-FFF2-40B4-BE49-F238E27FC236}">
                <a16:creationId xmlns:a16="http://schemas.microsoft.com/office/drawing/2014/main" id="{5EA3D9D7-2E4A-6CE4-FA4F-BF1B31F474FB}"/>
              </a:ext>
            </a:extLst>
          </p:cNvPr>
          <p:cNvSpPr/>
          <p:nvPr/>
        </p:nvSpPr>
        <p:spPr>
          <a:xfrm>
            <a:off x="3219850" y="2811808"/>
            <a:ext cx="371007" cy="5205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dirty="0"/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FCBB24-0D70-E225-6716-AC83D8BB99A9}"/>
              </a:ext>
            </a:extLst>
          </p:cNvPr>
          <p:cNvSpPr txBox="1"/>
          <p:nvPr/>
        </p:nvSpPr>
        <p:spPr>
          <a:xfrm>
            <a:off x="4218525" y="1109735"/>
            <a:ext cx="3369127" cy="3000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s-ES" sz="1350" dirty="0">
                <a:solidFill>
                  <a:schemeClr val="bg1"/>
                </a:solidFill>
                <a:latin typeface="Google Sans Text"/>
              </a:rPr>
              <a:t>Análisis de la procedencia del tráfico a la web</a:t>
            </a:r>
            <a:endParaRPr lang="es-E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543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7E757A-66B9-DE8B-49CF-630A9D51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7055"/>
            <a:ext cx="7772400" cy="38038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6CEED04-6C25-2FFE-8120-FD2C4551CBB2}"/>
              </a:ext>
            </a:extLst>
          </p:cNvPr>
          <p:cNvSpPr txBox="1"/>
          <p:nvPr/>
        </p:nvSpPr>
        <p:spPr>
          <a:xfrm>
            <a:off x="635620" y="802888"/>
            <a:ext cx="933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tráfico orgánico debe medirse con herramientas que midan el tráfico web y su comportamiento</a:t>
            </a:r>
          </a:p>
        </p:txBody>
      </p:sp>
    </p:spTree>
    <p:extLst>
      <p:ext uri="{BB962C8B-B14F-4D97-AF65-F5344CB8AC3E}">
        <p14:creationId xmlns:p14="http://schemas.microsoft.com/office/powerpoint/2010/main" val="22149702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A7094E-524A-D290-A7EA-6C822C8F6936}"/>
              </a:ext>
            </a:extLst>
          </p:cNvPr>
          <p:cNvSpPr txBox="1"/>
          <p:nvPr/>
        </p:nvSpPr>
        <p:spPr>
          <a:xfrm>
            <a:off x="130629" y="1191985"/>
            <a:ext cx="1063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¿Cómo medir el tráfico orgánico si no existe la dimensión palabra clave?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5E0C42-F2F8-6507-FCD9-B276C1E959B4}"/>
              </a:ext>
            </a:extLst>
          </p:cNvPr>
          <p:cNvSpPr txBox="1"/>
          <p:nvPr/>
        </p:nvSpPr>
        <p:spPr>
          <a:xfrm>
            <a:off x="375557" y="2416628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SEO: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256261-2A72-1C66-02F0-8CC8162DD61F}"/>
              </a:ext>
            </a:extLst>
          </p:cNvPr>
          <p:cNvSpPr txBox="1"/>
          <p:nvPr/>
        </p:nvSpPr>
        <p:spPr>
          <a:xfrm>
            <a:off x="2851009" y="2967335"/>
            <a:ext cx="6489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Keyword</a:t>
            </a:r>
            <a:r>
              <a:rPr lang="es-ES" sz="2400" dirty="0"/>
              <a:t> </a:t>
            </a:r>
            <a:r>
              <a:rPr lang="es-ES" sz="2400" dirty="0" err="1"/>
              <a:t>Research</a:t>
            </a:r>
            <a:r>
              <a:rPr lang="es-ES" sz="2400" dirty="0"/>
              <a:t> &gt; </a:t>
            </a:r>
            <a:r>
              <a:rPr lang="es-ES" sz="2400" dirty="0" err="1"/>
              <a:t>Keywords</a:t>
            </a:r>
            <a:r>
              <a:rPr lang="es-ES" sz="2400" dirty="0"/>
              <a:t> &gt; Arquitectura Web</a:t>
            </a:r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4B7AF7DC-0D6A-E89D-39D5-D92966DA8FCD}"/>
              </a:ext>
            </a:extLst>
          </p:cNvPr>
          <p:cNvSpPr/>
          <p:nvPr/>
        </p:nvSpPr>
        <p:spPr>
          <a:xfrm rot="18757707">
            <a:off x="5238750" y="2424789"/>
            <a:ext cx="1714500" cy="1714500"/>
          </a:xfrm>
          <a:prstGeom prst="plus">
            <a:avLst>
              <a:gd name="adj" fmla="val 4785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curvada hacia arriba 5">
            <a:extLst>
              <a:ext uri="{FF2B5EF4-FFF2-40B4-BE49-F238E27FC236}">
                <a16:creationId xmlns:a16="http://schemas.microsoft.com/office/drawing/2014/main" id="{F19A17F6-8AE0-D0B1-D4D1-9F92532B1687}"/>
              </a:ext>
            </a:extLst>
          </p:cNvPr>
          <p:cNvSpPr/>
          <p:nvPr/>
        </p:nvSpPr>
        <p:spPr>
          <a:xfrm>
            <a:off x="4408714" y="3608614"/>
            <a:ext cx="3461657" cy="884722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1E7432-37F1-3CF5-FEA9-ECA2628F24E1}"/>
              </a:ext>
            </a:extLst>
          </p:cNvPr>
          <p:cNvSpPr txBox="1"/>
          <p:nvPr/>
        </p:nvSpPr>
        <p:spPr>
          <a:xfrm>
            <a:off x="2851009" y="4881186"/>
            <a:ext cx="6043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Podemos solicitar la página de aterrizaje</a:t>
            </a:r>
          </a:p>
        </p:txBody>
      </p:sp>
    </p:spTree>
    <p:extLst>
      <p:ext uri="{BB962C8B-B14F-4D97-AF65-F5344CB8AC3E}">
        <p14:creationId xmlns:p14="http://schemas.microsoft.com/office/powerpoint/2010/main" val="14088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D8CE05-9F7C-E466-0921-C98495D1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07918"/>
            <a:ext cx="7772400" cy="43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731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A5E279-B54A-AD6E-FD31-C4238604D7DD}"/>
              </a:ext>
            </a:extLst>
          </p:cNvPr>
          <p:cNvSpPr txBox="1"/>
          <p:nvPr/>
        </p:nvSpPr>
        <p:spPr>
          <a:xfrm>
            <a:off x="114300" y="898072"/>
            <a:ext cx="5444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También se puede hacer uso de GSC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FE8F6A-2DDD-3936-E089-B67F1EF1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91821"/>
            <a:ext cx="1231900" cy="698500"/>
          </a:xfrm>
          <a:prstGeom prst="rect">
            <a:avLst/>
          </a:prstGeom>
        </p:spPr>
      </p:pic>
      <p:sp>
        <p:nvSpPr>
          <p:cNvPr id="4" name="Marco 3">
            <a:extLst>
              <a:ext uri="{FF2B5EF4-FFF2-40B4-BE49-F238E27FC236}">
                <a16:creationId xmlns:a16="http://schemas.microsoft.com/office/drawing/2014/main" id="{3EB978E2-F319-508E-CA70-C03ACBC880F4}"/>
              </a:ext>
            </a:extLst>
          </p:cNvPr>
          <p:cNvSpPr/>
          <p:nvPr/>
        </p:nvSpPr>
        <p:spPr>
          <a:xfrm>
            <a:off x="277586" y="2237015"/>
            <a:ext cx="1068614" cy="1859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95A90E-CE7B-8B36-C700-364EF655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185" y="1822867"/>
            <a:ext cx="9292730" cy="33959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078D70-54EE-AE20-8B1E-BF38F926A63F}"/>
              </a:ext>
            </a:extLst>
          </p:cNvPr>
          <p:cNvSpPr txBox="1"/>
          <p:nvPr/>
        </p:nvSpPr>
        <p:spPr>
          <a:xfrm>
            <a:off x="2030185" y="5590596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Puedo usar una dimensión secundaria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FDC419-E08B-1129-F048-CFD64D2412CF}"/>
              </a:ext>
            </a:extLst>
          </p:cNvPr>
          <p:cNvSpPr txBox="1"/>
          <p:nvPr/>
        </p:nvSpPr>
        <p:spPr>
          <a:xfrm>
            <a:off x="1730103" y="55905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46D8C7-0C4E-9D02-0435-5B26276DFA6B}"/>
              </a:ext>
            </a:extLst>
          </p:cNvPr>
          <p:cNvSpPr txBox="1"/>
          <p:nvPr/>
        </p:nvSpPr>
        <p:spPr>
          <a:xfrm>
            <a:off x="2030185" y="6113816"/>
            <a:ext cx="7148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Sólo muestra para búsquedas hechas en Google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3FDDBB-BD34-FFB3-C145-AB00A9BDDEBE}"/>
              </a:ext>
            </a:extLst>
          </p:cNvPr>
          <p:cNvSpPr txBox="1"/>
          <p:nvPr/>
        </p:nvSpPr>
        <p:spPr>
          <a:xfrm>
            <a:off x="1730103" y="6113816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078138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958973-AC25-CA57-CF25-FB04AB0DE9EA}"/>
              </a:ext>
            </a:extLst>
          </p:cNvPr>
          <p:cNvSpPr txBox="1"/>
          <p:nvPr/>
        </p:nvSpPr>
        <p:spPr>
          <a:xfrm>
            <a:off x="359229" y="1110343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Recuerda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46F48E-BDE1-5123-2FC3-382D66705262}"/>
              </a:ext>
            </a:extLst>
          </p:cNvPr>
          <p:cNvSpPr txBox="1"/>
          <p:nvPr/>
        </p:nvSpPr>
        <p:spPr>
          <a:xfrm>
            <a:off x="359229" y="2274838"/>
            <a:ext cx="113810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Una </a:t>
            </a:r>
            <a:r>
              <a:rPr lang="es-ES" sz="2400" i="1" dirty="0" err="1"/>
              <a:t>keyword</a:t>
            </a:r>
            <a:r>
              <a:rPr lang="es-ES" sz="2400" dirty="0"/>
              <a:t> con volumen de búsquedas grande, en una SERP con Shopping, </a:t>
            </a:r>
            <a:r>
              <a:rPr lang="es-ES" sz="2400" dirty="0" err="1"/>
              <a:t>Ads</a:t>
            </a:r>
            <a:r>
              <a:rPr lang="es-ES" sz="2400" dirty="0"/>
              <a:t>, </a:t>
            </a:r>
            <a:r>
              <a:rPr lang="es-ES" sz="2400" dirty="0" err="1"/>
              <a:t>Maps</a:t>
            </a:r>
            <a:r>
              <a:rPr lang="es-ES" sz="2400" dirty="0"/>
              <a:t>, Otros usuarios preguntaron… Ofrece un CTR orgánico muy bajo.</a:t>
            </a:r>
          </a:p>
          <a:p>
            <a:endParaRPr lang="es-ES" sz="2400" dirty="0"/>
          </a:p>
          <a:p>
            <a:r>
              <a:rPr lang="es-ES" sz="2400" dirty="0"/>
              <a:t>Llevar un control de las SERP es muy importante, geolocalizando las búsquedas para acercarse un poco más a la visibilidad real.</a:t>
            </a:r>
          </a:p>
          <a:p>
            <a:endParaRPr lang="es-ES" sz="2400" dirty="0"/>
          </a:p>
          <a:p>
            <a:r>
              <a:rPr lang="es-ES" sz="2400" dirty="0"/>
              <a:t>Pero analizar el tráfico real a una página es fundamental para detectar si se ha alcanzado el máximo volumen de tráfico o si todavía queda margen de mejora.</a:t>
            </a:r>
          </a:p>
        </p:txBody>
      </p:sp>
    </p:spTree>
    <p:extLst>
      <p:ext uri="{BB962C8B-B14F-4D97-AF65-F5344CB8AC3E}">
        <p14:creationId xmlns:p14="http://schemas.microsoft.com/office/powerpoint/2010/main" val="28519187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2E11CE-71DB-0157-FAA0-B4D93B0A3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82" y="2359152"/>
            <a:ext cx="7616528" cy="2741949"/>
          </a:xfrm>
          <a:prstGeom prst="rect">
            <a:avLst/>
          </a:prstGeom>
        </p:spPr>
      </p:pic>
      <p:sp>
        <p:nvSpPr>
          <p:cNvPr id="4" name="Marco 3">
            <a:extLst>
              <a:ext uri="{FF2B5EF4-FFF2-40B4-BE49-F238E27FC236}">
                <a16:creationId xmlns:a16="http://schemas.microsoft.com/office/drawing/2014/main" id="{C3080432-AF9E-46EB-ABB5-FE744622F43F}"/>
              </a:ext>
            </a:extLst>
          </p:cNvPr>
          <p:cNvSpPr/>
          <p:nvPr/>
        </p:nvSpPr>
        <p:spPr>
          <a:xfrm>
            <a:off x="10134165" y="4762718"/>
            <a:ext cx="1567945" cy="33838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ECAE7118-B0D4-E9CA-08D7-F7AFC8AE6657}"/>
              </a:ext>
            </a:extLst>
          </p:cNvPr>
          <p:cNvSpPr/>
          <p:nvPr/>
        </p:nvSpPr>
        <p:spPr>
          <a:xfrm rot="19755520">
            <a:off x="9340051" y="4927396"/>
            <a:ext cx="896112" cy="915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3F3BAC-0A7C-61BF-9B05-65556D6D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0" y="2097894"/>
            <a:ext cx="3462566" cy="33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3591</Words>
  <Application>Microsoft Macintosh PowerPoint</Application>
  <PresentationFormat>Panorámica</PresentationFormat>
  <Paragraphs>657</Paragraphs>
  <Slides>99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10" baseType="lpstr">
      <vt:lpstr>Arial</vt:lpstr>
      <vt:lpstr>Arial Rounded MT Bold</vt:lpstr>
      <vt:lpstr>Calibri</vt:lpstr>
      <vt:lpstr>Calibri Light</vt:lpstr>
      <vt:lpstr>Franklin Gothic Demi</vt:lpstr>
      <vt:lpstr>Google Sans Text</vt:lpstr>
      <vt:lpstr>Montserrat</vt:lpstr>
      <vt:lpstr>Open Sans</vt:lpstr>
      <vt:lpstr>Oswald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ARTURO ARGILÉS CASASÚS</dc:creator>
  <cp:lastModifiedBy>ARTURO ARGILÉS CASASÚS</cp:lastModifiedBy>
  <cp:revision>40</cp:revision>
  <dcterms:created xsi:type="dcterms:W3CDTF">2022-08-21T10:00:18Z</dcterms:created>
  <dcterms:modified xsi:type="dcterms:W3CDTF">2023-04-13T05:39:43Z</dcterms:modified>
</cp:coreProperties>
</file>